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B5941-4865-4D91-8C6C-41B4B2571A0D}" type="datetimeFigureOut">
              <a:rPr lang="en-US" smtClean="0"/>
              <a:pPr/>
              <a:t>12/20/11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89F93-B020-48B7-9ACF-B8558A310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B5941-4865-4D91-8C6C-41B4B2571A0D}" type="datetimeFigureOut">
              <a:rPr lang="en-US" smtClean="0"/>
              <a:pPr/>
              <a:t>12/20/11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89F93-B020-48B7-9ACF-B8558A310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B5941-4865-4D91-8C6C-41B4B2571A0D}" type="datetimeFigureOut">
              <a:rPr lang="en-US" smtClean="0"/>
              <a:pPr/>
              <a:t>12/20/11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89F93-B020-48B7-9ACF-B8558A310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B5941-4865-4D91-8C6C-41B4B2571A0D}" type="datetimeFigureOut">
              <a:rPr lang="en-US" smtClean="0"/>
              <a:pPr/>
              <a:t>12/20/11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89F93-B020-48B7-9ACF-B8558A310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B5941-4865-4D91-8C6C-41B4B2571A0D}" type="datetimeFigureOut">
              <a:rPr lang="en-US" smtClean="0"/>
              <a:pPr/>
              <a:t>12/20/11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89F93-B020-48B7-9ACF-B8558A310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B5941-4865-4D91-8C6C-41B4B2571A0D}" type="datetimeFigureOut">
              <a:rPr lang="en-US" smtClean="0"/>
              <a:pPr/>
              <a:t>12/20/11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89F93-B020-48B7-9ACF-B8558A310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B5941-4865-4D91-8C6C-41B4B2571A0D}" type="datetimeFigureOut">
              <a:rPr lang="en-US" smtClean="0"/>
              <a:pPr/>
              <a:t>12/20/11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89F93-B020-48B7-9ACF-B8558A310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B5941-4865-4D91-8C6C-41B4B2571A0D}" type="datetimeFigureOut">
              <a:rPr lang="en-US" smtClean="0"/>
              <a:pPr/>
              <a:t>12/20/11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89F93-B020-48B7-9ACF-B8558A310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B5941-4865-4D91-8C6C-41B4B2571A0D}" type="datetimeFigureOut">
              <a:rPr lang="en-US" smtClean="0"/>
              <a:pPr/>
              <a:t>12/20/11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89F93-B020-48B7-9ACF-B8558A310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B5941-4865-4D91-8C6C-41B4B2571A0D}" type="datetimeFigureOut">
              <a:rPr lang="en-US" smtClean="0"/>
              <a:pPr/>
              <a:t>12/20/11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89F93-B020-48B7-9ACF-B8558A310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B5941-4865-4D91-8C6C-41B4B2571A0D}" type="datetimeFigureOut">
              <a:rPr lang="en-US" smtClean="0"/>
              <a:pPr/>
              <a:t>12/20/11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89F93-B020-48B7-9ACF-B8558A310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7B5941-4865-4D91-8C6C-41B4B2571A0D}" type="datetimeFigureOut">
              <a:rPr lang="en-US" smtClean="0"/>
              <a:pPr/>
              <a:t>12/20/11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789F93-B020-48B7-9ACF-B8558A310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6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5" Type="http://schemas.openxmlformats.org/officeDocument/2006/relationships/image" Target="../media/image9.jpeg"/><Relationship Id="rId6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5" Type="http://schemas.openxmlformats.org/officeDocument/2006/relationships/image" Target="../media/image14.jpeg"/><Relationship Id="rId6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4" Type="http://schemas.openxmlformats.org/officeDocument/2006/relationships/image" Target="../media/image18.jpeg"/><Relationship Id="rId5" Type="http://schemas.openxmlformats.org/officeDocument/2006/relationships/image" Target="../media/image19.jpeg"/><Relationship Id="rId6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4" Type="http://schemas.openxmlformats.org/officeDocument/2006/relationships/image" Target="../media/image23.jpeg"/><Relationship Id="rId5" Type="http://schemas.openxmlformats.org/officeDocument/2006/relationships/image" Target="../media/image24.jpeg"/><Relationship Id="rId6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4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Maniac Magee Symbols Poster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6" name="Picture 2" descr="http://t3.gstatic.com/images?q=tbn:ANd9GcRzCK2jlaYy7ncsbCuSVTw0psS1TuGVqFWiQbvg2BNZD7otsqC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3171022"/>
            <a:ext cx="5029200" cy="3686978"/>
          </a:xfrm>
          <a:prstGeom prst="rect">
            <a:avLst/>
          </a:prstGeom>
          <a:noFill/>
        </p:spPr>
      </p:pic>
      <p:pic>
        <p:nvPicPr>
          <p:cNvPr id="6148" name="Picture 4" descr="http://t3.gstatic.com/images?q=tbn:ANd9GcTVcGIpf3GJaUxoXUZPbh9rZrT4Wrysxnzvs0tpfVkSdSEjEC2V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165568"/>
            <a:ext cx="2667000" cy="2206158"/>
          </a:xfrm>
          <a:prstGeom prst="rect">
            <a:avLst/>
          </a:prstGeom>
          <a:noFill/>
        </p:spPr>
      </p:pic>
      <p:sp>
        <p:nvSpPr>
          <p:cNvPr id="6150" name="AutoShape 6" descr="data:image/jpeg;base64,/9j/4AAQSkZJRgABAQAAAQABAAD/2wBDAAkGBwgHBgkIBwgKCgkLDRYPDQwMDRsUFRAWIB0iIiAdHx8kKDQsJCYxJx8fLT0tMTU3Ojo6Iys/RD84QzQ5Ojf/2wBDAQoKCg0MDRoPDxo3JR8lNzc3Nzc3Nzc3Nzc3Nzc3Nzc3Nzc3Nzc3Nzc3Nzc3Nzc3Nzc3Nzc3Nzc3Nzc3Nzc3Nzf/wAARCACMAIwDASIAAhEBAxEB/8QAHAAAAgEFAQAAAAAAAAAAAAAABgcAAQIEBQgD/8QARhAAAQMDAwIEAwQFCgILAAAAAQIDBAAFEQYSIQcxE0FRYSJxgRQyQlIVFiORoQgXJDNicqKxwdEmwjQ3Y2RzdIKSlNLx/8QAFAEBAAAAAAAAAAAAAAAAAAAAAP/EABQRAQAAAAAAAAAAAAAAAAAAAAD/2gAMAwEAAhEDEQA/AHjUqVKDC/S9tzg3CICP+3T/AL17xpceUFGM+28lJwS2sKAP0pN9M9A6Z1LabhOvVuMiSLi82F+O4j4QeBhKgPOhvoy+9b+qci2w3VtQnS+hxkHKVhG7ZnPp69+/qaDo6pUqUEqVM1aogDJOAO5oK7hnHnVaRd61dfJOqnNa2hpT+mbM8IKgjGXW1YLqx6jITznj4PLNO2DKYnQ2ZcV1LrD6A42tJyFJIyDQe9SpmpQSpUBz2oU1hqmTpSTHmTbe4/YVpCH5McFTkZzPBUn8mPP1+YFAQxrhDlPyGI0lp16MoJfQhYJbJGQFDy4rKpDMaq0Fo243O/abkzLlcZ4IaikLS21u5O4qxkFQ88kZGB3NNPp/qlertPouTtvehL3FCkuD4XCAPibP4k89/UEeVATVKlSg0muHnY+jL68w6tp1u3vrQ4hRSpKg2SCCOxpe6O0Rcb/pi3XWTrbUrTspkOKQ3NVtHJ7ZNM6/279MWO4Wwu+EJkZxgubd2zckpzjIzjNLuL0musOO3Hia/vjDDY2oaaUtKUj0ADmBQGWidKMaRtTlvjS35SVvKeLj4G7JAz2+VBv8y8Rq5vXKDqO6w5Ti1r8SOQgp3E5AIwcc1t+jUubL0o9+kJsma81Oea8aQ6paiEnA5JNJBd21reNVzrZZbzeXnzIe8NhuetOEpUe2VAAACgI4t8v+kerTViTfZ9yiGYzFcTOeU4FpcCcnBJwRuyCMdvTIroiuaLFoPXJ1jarrd7ZMd2TmHZEh99K1bUrTkklRJwB/Cul6BedZX9SWuxIvOmri9HEVWJTTaUqCkHsvkHsf4H2oG1M7q4MWeBb9cLuzuoE7WY7cVLX7JQ5WVDJA5+fB9DTvvC4KLVMVdQ2YIZX9o8UfCW8fFn2xSJ6GLhM6zdTObloceiK/Q6pZ7shZKgnyJx+XjhdATxOl2qIdiVZI+tUt21aFoVHEEFJSvO4ZznnJof0zbdW23UMvRf64LtQgteNEzGC0PtHKipJVjAGc4yfxD8Jp98YpM/yhRFkG1R4TTzt7CXVAMZymPtO/cB3B/wAgqg2XSGXqe+T7lPut9em2iM4qPFUWkoTJUCfjGBnAGPPufamoe1DXTZ22O6ItCrIkIiCOBs4ylf4wr33ZzW2vF2j2hEZcveESZLcZJSnIC1nCc+2cD60C+6l6F1LqfUUZ+z3hUW3lkJebXIWlLagT8SUp7kg+3bvWFDtGounCWJV0v6Ltp5x5LE1iQk/sUrISFgqJwASMjOMZ486bhPBOCcelITXWupWu3v0FYLNNftkdwPz0hOHnUIOSnH4Bx8ycfIg0/wCbnR3277b+r8PxvTadn/sztz9KCtQdSNSu3WVB0Hp4zYUBZZckiK44lak9wkJwBg8Dk58qHpetuomtpL72kIcmLbWiQkMITk/3nFd1eye38aYnRKQ4/wBPoQdbShbLjrRARtJIWeVf2ueTQW9MNfuasMu33aImFeYeC6yMp3p7FQSeRg4BHOMjnmj6gKfb2YHWC0XCMgNuXO3yG5JT+Pw9hBP+EfQUe0EqVKlAveiZ/wCGZw9LnI/zpYdKOesrv/iS/wDmrwa11qnp3Ln2NEKI3/SlvFMlpSlfEeCCFAEEY7VZ0SkLl9UWZLu0LeRIcUE9slJJxQdNYFVqVKBddZLdqm+Wliz6Zt6n47yt8x0SG28pHZGFEHBPJI/KPegvVEDqBKi2uS3o+NbjYj4sd2JJbWpCEj7gSFkkcDgd+1PmqEZoE7D6la4m6ecv8bS9vXa2krUt/wC1pTgI+98JVu8u2OfLNaXS72vp18k60jaWYnquTWxhT76UJaazjCApYIBwOcc9x3rPvugrqNZK03bVra0reHxPkoQMJa8PG9OfclOB7p/LTpjMtRo7bEdCW2m0hCEJGAkAcAUCv6S2rV9gu1xjXiyCHZ5q1PtJbktLRFcz91KQonaQce20e9GXUC1vXjSU+NEz9rQlL8cjv4jagtOPmU4+tEdUIyKDT6QvrGpdOQbtHKf27QLiEnPhuY+JP0OayLZZLZaVynLdDZjrlPF59aE4Liyckk/6Uv77AvXT29Sr/pqIu4WOc54txtiCdzKz3cbA7Z8+D78YKYrrlpX9Hl9LNwMjyiloBWf72duPr/tQU0VMFg6pag0kwgJtzw+2xUA8NLKUFSQPIHceP7I9ay+m+oLZDOorXNlx4j8S7ylbHnAgltSyQoZ7juP/ANoR6StXPVvUO4azmx/CjbVAKTnbvICUoHrhI5Py9aMdVdILBqS9O3Z6RNivP4LyI6k7VkDG7BScE0Hjp28N6z6nv3K2nxLRZYSo7b4BAdecIyRnywk/uB7GmVWp01p226YtiLdaGPBjpJUSTuUtR7qUfM1tqCVTjtVTSD6v9UJbk+RYNOSDHjsqLcqW2fjdV5oSfJI8yOSR6dwbV71VpS1Plu7XS3tvpGC2tQWsD5DJFWWfWGkblJQ1bLvblPqOEo3BC1fIHBP0pc9N+jkUw2bpq1tTrzgC24GcJQD2345J9s4GeaarembE3DMNFmt6YxGCyIyNp+mKDbVK8IcRiDGRGiNJaYbGENo4SgeQA8h7DiveglStTqK/w9PsRX7hlLEiUiMXM8NlecE+2Rz86FeovTeJqll6ZAcXEvGMocDhDbpA4Cx5fMDPzoD/AAPSp2rjFLV4TdhbN0oT/H8DwfEIV4hO3b3754rpXp1oFGmIjUq5zH5l1Un9opT6y01n8KUk4OPzEZ79u1AdVK1dgvkS/MSZEAlTLElccLPZZRwSPbOa2h7UFDjzoUv8XQseaFXyHYzNd7Jejtrec+ScFR/dWTOmS7zdHrRa3lRo0Uj7fNbwVhRGQy33AURgqUewIxycp2tptMC0R/At0ZDCCcqI5Us+alKPKifMkkmg1bOrNNRkNtGezCbzsbEhpUdOfQbwB9KIELQ4hK0KSpChkKScgiotAWkpWApJGCCMg0My7I7YVKn6Xa2p3bpNrBw0+PMtg8NueYxhKjnd33ACipWLbJzFygMTYaith5AUgkEH5EHkEdiD2IrKoNLrW5OWjSV3uDJw9HiOKbPovB2/xxXNfSGztXvXtuZkDcywTJWk/iKOR/ixXSWube5ddH3iCwNzz0RwNj1VjIH7wK5x6NXZm09Qbct8hLckKjblHG0rHw/4gB9aDqkDFYl0ucO0xFy7g8GY6PvulJKU+5IHA9zWWK8pYJivbWg6ooVhs4+Pjtzxz70C8tnVixSNUXWJKuLLVsabaEN9QIDq+fE5+qcfI0xWHkPtIdbJKFjcnckpOPkeaUenOkkqxXu035UmNJlNPqcmQ0tANJCwR+zJ/LnPPfHGOxb+KBa/ygcfqFz2+2tf81BGgetLlphtW3UzD0xhobW5jRBdCeAAoHG7HrnPbvR116Ydk6Jajx21OPOz2UNoSMlSjkAD3Jq3QHSaz2CIzJvUdm4XUjctTg3NNHg7UpPBxj7xGe/agCU6q0X/ADvL1OZq/sJheIFmO5kScBGAnGfu857ZqmvetDt0hvW7SzD0Rl1JS7LdIDpT5hABO3I885+RrMRq+3jrksKDH6NUyLUlW0bPI8jtjxMj5UVdQek1pv8AFelWVhqBdQCpPhja28Rn4VJHAz+YfxoL+gH/AFet/wDm3f8AMUwZ8kQ4MiUoEhlpThA88An/AEoD6FMOxdC/Z5Dam3mpr6HEK7pUFYIP1o4u0dUu1TIzZAW8wttOfUpI/wBaDly96tvF3VHs9okSQwv4nGopUDLkuEqdXx8SgVqIA7YA4FWQb1q/p1fENyFy4ziQFrhSFlTbyCfTkc4I3DkYND1ouMywXiPPi4bmQ3tyUuo7KHBCh+8GttrrWU/Wd0amzmmWUstBpplrOEjOScnuSf8ASg6vstyZvFoh3KNnwZTKXkA9wFDODXnbb7abs9IZtlxjSnYytryGXAotn3x8j+6gXoXqONddGs2ouJE23bm1tKPKmySUqAzyOcfMfKt9o7QVm0XInSbWuQTK+8H3AQ2gEkJHA4Ge5yfegy7BiHqK+WtHDQU1OaSBgI8bcFgfNbS1/NdEVBujLmzqDU+orxCUlcBPgQGHknIdLQWpah7ZdwPXGfOjKgoa516vdOZdkucjUFjaWu2urLrqWQd0VXcn+7nnPl+6ui6opIIIIzkcj1oFJ026vQLhEZtuqZKItwQAhMpfDcgeRUeyVeueD5d8U1UTIq2Q8iQypojIWHAUkeuaFrv0z0fdny/KsrKHSSSqOpTO4nuSEEAmrLZ0u0XbnfEasjLyv+8qU8P3KJH8KAujSWJbIeivNvNK+642sKSfkRXrVqEJQkIQkJSBgADAFXUHhJiMSVNKkMtu+C4HW96c7FgEBQ9+TQT1D/Xi4Mv2zSkBliO4naucqUlLigRyEJ/D6Z798Y70e1KDl/8AmY1rn/oMb/5SP96cnT465gsNW3VkBl9hA2onIlJU4kDsFp/F6bu/bOeTRWi6IVfnLVsVuTGD/ieR+LBT8x8J/wDUK2GBQeUeMzGLvgNIb8VZcXtGNyj3J969qlSg5562dPJFvuMjUlpaLkCSrxJSEJ/qFnurH5Sec+RJ9qUZHn5V3CtKVpKVpCkkYIIyDS8v3RzSd3eW8ww9bnVnJ+xqCUfRBBA+mKDmiDNlW+QmRBkvRn09nWHChY+o5ott121xrmS1YmrpPlpd+FxPiFKEo7FThH4cevf3OKa8boPptp5K351yfQO7ZWhIP1Cc0wtP6etOnYf2SzQWorXG7YPiWfVSjyo/M0HnpHT0XTFgiWmEdzbCficI5cWeVKPzP7uBW5qVKCVD2qUJajui5OqbZphl5TKJDK5cxxs4WWkEANg+W49z3wCBjOQFnUjWrOj7Et9ssOXN4bYsda+581EDkpT3PbPbIoE6R9Unps1dm1PKb3vKU5GmPLxuWpWfDOfn8PbAGPSiHT9oj6l0ffr1JSFTb03KYSpQz9naQpbbaEegG0H3JoZ6Baft900tflXFhMhuW+mO4hwZG1CdwI9DlZ59hQO8HNVpUWu8S7BAiXByU66xAuzlkn+IrPjtJWUNvf30/CCfMZz2GGvQSpWvmXq2wbjFt8yY2xKlg/Z23Dt8XBAISexPI4781jK1TY0x40lVyYSxIkGM24o4T4uCdis/dV8J4OO2KDDb4eTdQpQDt0UhQIUfgx9nAA8gVJQr086JBQjHkq8UaTMqKuXFYbeceU+fELQWPj24+9wPPAJB9q27ep7G5GakIucdTL0n7KysKyHXc42o/McnyoNxUrX229W26SJce3TGpLkRQS/4R3JQo543ds8HIzkefethQYV2uLdti+MtCnFKWltptA+JxajhKR9T37AZJ4BrIjh0Np8dSS5j4tg4z7UrOomrw1rTT8a0Bu4OwXJSlxkk/FIDJCEkjzG/+ND9w6rdQbK4ld603EjsZAUVxXkA+wXvIB/fQPiteJ/g3VECTwX0KcjLAOFhONyT6KGQfcZx900nJXWe+3NLY0xZ4pfSnD0V5K3nSfVASU5SPqfYDmvG5621U65aH9V2B22phTkS25cRhY+AAhaVJUT8JSpWSCMccUD5FSsS13GHdYDM63PofjPJ3NuIPBFZdBKUnUWcdK9U9OaieChCkMGJIX5JTk5P03hXvg026GeoWk2dYacetzhCJCD4sV0/gdAOM+xyQfY0And7s/oCx3mCuM45apCHnbPNZBWhC3QVeE5j7vxqJSexB75oK6MatftNpulkt9vdm3R95LsJpAO0qKdqlOK7JSnak598V5aNuF2XYLrYdVWZ+5aatqlIkueIEuQVIJyEEkb9uM7QcgfuNmhpZtenbrP0TZZM69NeIh2c6oEMMFXw7W85UrABPGOPPsQ22smVxv1a0K1IEm7yrgJ90cbJI8VxRJ9OPiUe2cJSafCRgY9KTPRDSb8qQ7rW+lT0uSpRiF3O45yFOH58ge2fUU56BTfyiovj6atKkgeJ+kUtJJP5kK/+opNy0rlvKjKW4E3C6OOq3LJO1JICue5+NfPtXS3UWzQr7pObCn/aQjAcQYrPiu7wcjakfeJ7Y9Ce3euf5VtjLkoS3dGGp0aR/VvJWBvWRuaykKG7O48EhOSCT5ANsXd96/KlOuqCJOWHdyj/AFKhsKTjyCcD6CsyDJfZVbmvHV/QJymEgEghLncp9Dwrn3HpVsSy29V4Swi+25xBcAQnY/hxWeEE+HjGeCe2Oa28K3Q/2SWLkiTNfkKcCI0dxTviDIwhKwnJTuyEEhSjjjyIOD+T/GQzoBLqUgKflOqUfzYwn/Sjq9/alwFsQHPDkvkNIcHdvP3ljg8pTuIz3IA86wtEWuBZtL2+Day6qK21uSp5BStRUSpRUk8g5J48u1bzHOaBQ9XNEph6Ut87TUYtPWV0uqLZJcKTgqcz3UoKCVEn3NLzWOtL7qi52VpL3gvNxWwWm+G1OrGStWeMFJTnOQBn3rqBSdwwe3nXNnUOzsWDqsylQbh22V4SmVIRtQygpDZ9BhJBPsKDW6ltEDT2pIk3TmpbeplKEP8Ajx3krLLoI3BKE54zyAeMcH3JrDPunVbqTBnPNFi12gpeKE9kAHOCfNS1DkflB9M0M630LE0PKhsTLg5c5MoFaI8dsNYAIHxElR5J4wPI10ToixR9PabhQmIrUdzwkqkJbz8TpHxEk5J59TQS2WhuyXl39Hp8OBPytcdP3Gnx3UkY43jOfLKRxkmt9VMc5qtBKh7VKlAOXnTSLjeYM15SHIMNDqzblNAtvPKIKVnnGQR3IPf50HaH0fcXLLEflRBYrtDuzj6XEoClOMlWVtnGMpIJA7jgH0pqVQUFrTaGkBDaEoSOyUjAFX1KlB4ymlPx3WkOrZUtJSHG8bk5HcZBGaT2oej8p+8QUaaEG3WmH8W59xbjjjhIKlEYORwkYJHY056lAiGOisxvWrwbkIbszKRIjvKG4qX5NlPsoc/2cc5PGy0j0lnQ58trUngSIy3BJizIUhSHI76TwdpSO4OfMApHenJ51WgsaSpKQFqKiAAVEDJ96vqVKDzfcLSNwbWv1CACaWnU+PD1bBFuZ07fJlyYUTHfbhqYS2fMF1wBO04GcZ8j5Uz6pgUCPtGmLladVR77rSzXS5lttAiiEn7W3F28IChuK1EAA5x3OeT2cVvuSJ6ErZjTEIV5yIymSPmlYB/hWd51WglSpUoP/9k="/>
          <p:cNvSpPr>
            <a:spLocks noChangeAspect="1" noChangeArrowheads="1"/>
          </p:cNvSpPr>
          <p:nvPr/>
        </p:nvSpPr>
        <p:spPr bwMode="auto">
          <a:xfrm>
            <a:off x="63500" y="-493713"/>
            <a:ext cx="1009650" cy="10096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2" name="AutoShape 8" descr="data:image/jpeg;base64,/9j/4AAQSkZJRgABAQAAAQABAAD/2wBDAAkGBwgHBgkIBwgKCgkLDRYPDQwMDRsUFRAWIB0iIiAdHx8kKDQsJCYxJx8fLT0tMTU3Ojo6Iys/RD84QzQ5Ojf/2wBDAQoKCg0MDRoPDxo3JR8lNzc3Nzc3Nzc3Nzc3Nzc3Nzc3Nzc3Nzc3Nzc3Nzc3Nzc3Nzc3Nzc3Nzc3Nzc3Nzc3Nzf/wAARCACMAIwDASIAAhEBAxEB/8QAHAAAAgEFAQAAAAAAAAAAAAAABgcAAQIEBQgD/8QARhAAAQMDAwIEAwQFCgILAAAAAQIDBAAFEQYSIQcxE0FRYSJxgRQyQlIVFiORoQgXJDNicqKxwdEmwjQ3Y2RzdIKSlNLx/8QAFAEBAAAAAAAAAAAAAAAAAAAAAP/EABQRAQAAAAAAAAAAAAAAAAAAAAD/2gAMAwEAAhEDEQA/AHjUqVKDC/S9tzg3CICP+3T/AL17xpceUFGM+28lJwS2sKAP0pN9M9A6Z1LabhOvVuMiSLi82F+O4j4QeBhKgPOhvoy+9b+qci2w3VtQnS+hxkHKVhG7ZnPp69+/qaDo6pUqUEqVM1aogDJOAO5oK7hnHnVaRd61dfJOqnNa2hpT+mbM8IKgjGXW1YLqx6jITznj4PLNO2DKYnQ2ZcV1LrD6A42tJyFJIyDQe9SpmpQSpUBz2oU1hqmTpSTHmTbe4/YVpCH5McFTkZzPBUn8mPP1+YFAQxrhDlPyGI0lp16MoJfQhYJbJGQFDy4rKpDMaq0Fo243O/abkzLlcZ4IaikLS21u5O4qxkFQ88kZGB3NNPp/qlertPouTtvehL3FCkuD4XCAPibP4k89/UEeVATVKlSg0muHnY+jL68w6tp1u3vrQ4hRSpKg2SCCOxpe6O0Rcb/pi3XWTrbUrTspkOKQ3NVtHJ7ZNM6/279MWO4Wwu+EJkZxgubd2zckpzjIzjNLuL0musOO3Hia/vjDDY2oaaUtKUj0ADmBQGWidKMaRtTlvjS35SVvKeLj4G7JAz2+VBv8y8Rq5vXKDqO6w5Ti1r8SOQgp3E5AIwcc1t+jUubL0o9+kJsma81Oea8aQ6paiEnA5JNJBd21reNVzrZZbzeXnzIe8NhuetOEpUe2VAAACgI4t8v+kerTViTfZ9yiGYzFcTOeU4FpcCcnBJwRuyCMdvTIroiuaLFoPXJ1jarrd7ZMd2TmHZEh99K1bUrTkklRJwB/Cul6BedZX9SWuxIvOmri9HEVWJTTaUqCkHsvkHsf4H2oG1M7q4MWeBb9cLuzuoE7WY7cVLX7JQ5WVDJA5+fB9DTvvC4KLVMVdQ2YIZX9o8UfCW8fFn2xSJ6GLhM6zdTObloceiK/Q6pZ7shZKgnyJx+XjhdATxOl2qIdiVZI+tUt21aFoVHEEFJSvO4ZznnJof0zbdW23UMvRf64LtQgteNEzGC0PtHKipJVjAGc4yfxD8Jp98YpM/yhRFkG1R4TTzt7CXVAMZymPtO/cB3B/wAgqg2XSGXqe+T7lPut9em2iM4qPFUWkoTJUCfjGBnAGPPufamoe1DXTZ22O6ItCrIkIiCOBs4ylf4wr33ZzW2vF2j2hEZcveESZLcZJSnIC1nCc+2cD60C+6l6F1LqfUUZ+z3hUW3lkJebXIWlLagT8SUp7kg+3bvWFDtGounCWJV0v6Ltp5x5LE1iQk/sUrISFgqJwASMjOMZ486bhPBOCcelITXWupWu3v0FYLNNftkdwPz0hOHnUIOSnH4Bx8ycfIg0/wCbnR3277b+r8PxvTadn/sztz9KCtQdSNSu3WVB0Hp4zYUBZZckiK44lak9wkJwBg8Dk58qHpetuomtpL72kIcmLbWiQkMITk/3nFd1eye38aYnRKQ4/wBPoQdbShbLjrRARtJIWeVf2ueTQW9MNfuasMu33aImFeYeC6yMp3p7FQSeRg4BHOMjnmj6gKfb2YHWC0XCMgNuXO3yG5JT+Pw9hBP+EfQUe0EqVKlAveiZ/wCGZw9LnI/zpYdKOesrv/iS/wDmrwa11qnp3Ln2NEKI3/SlvFMlpSlfEeCCFAEEY7VZ0SkLl9UWZLu0LeRIcUE9slJJxQdNYFVqVKBddZLdqm+Wliz6Zt6n47yt8x0SG28pHZGFEHBPJI/KPegvVEDqBKi2uS3o+NbjYj4sd2JJbWpCEj7gSFkkcDgd+1PmqEZoE7D6la4m6ecv8bS9vXa2krUt/wC1pTgI+98JVu8u2OfLNaXS72vp18k60jaWYnquTWxhT76UJaazjCApYIBwOcc9x3rPvugrqNZK03bVra0reHxPkoQMJa8PG9OfclOB7p/LTpjMtRo7bEdCW2m0hCEJGAkAcAUCv6S2rV9gu1xjXiyCHZ5q1PtJbktLRFcz91KQonaQce20e9GXUC1vXjSU+NEz9rQlL8cjv4jagtOPmU4+tEdUIyKDT6QvrGpdOQbtHKf27QLiEnPhuY+JP0OayLZZLZaVynLdDZjrlPF59aE4Liyckk/6Uv77AvXT29Sr/pqIu4WOc54txtiCdzKz3cbA7Z8+D78YKYrrlpX9Hl9LNwMjyiloBWf72duPr/tQU0VMFg6pag0kwgJtzw+2xUA8NLKUFSQPIHceP7I9ay+m+oLZDOorXNlx4j8S7ylbHnAgltSyQoZ7juP/ANoR6StXPVvUO4azmx/CjbVAKTnbvICUoHrhI5Py9aMdVdILBqS9O3Z6RNivP4LyI6k7VkDG7BScE0Hjp28N6z6nv3K2nxLRZYSo7b4BAdecIyRnywk/uB7GmVWp01p226YtiLdaGPBjpJUSTuUtR7qUfM1tqCVTjtVTSD6v9UJbk+RYNOSDHjsqLcqW2fjdV5oSfJI8yOSR6dwbV71VpS1Plu7XS3tvpGC2tQWsD5DJFWWfWGkblJQ1bLvblPqOEo3BC1fIHBP0pc9N+jkUw2bpq1tTrzgC24GcJQD2345J9s4GeaarembE3DMNFmt6YxGCyIyNp+mKDbVK8IcRiDGRGiNJaYbGENo4SgeQA8h7DiveglStTqK/w9PsRX7hlLEiUiMXM8NlecE+2Rz86FeovTeJqll6ZAcXEvGMocDhDbpA4Cx5fMDPzoD/AAPSp2rjFLV4TdhbN0oT/H8DwfEIV4hO3b3754rpXp1oFGmIjUq5zH5l1Un9opT6y01n8KUk4OPzEZ79u1AdVK1dgvkS/MSZEAlTLElccLPZZRwSPbOa2h7UFDjzoUv8XQseaFXyHYzNd7Jejtrec+ScFR/dWTOmS7zdHrRa3lRo0Uj7fNbwVhRGQy33AURgqUewIxycp2tptMC0R/At0ZDCCcqI5Us+alKPKifMkkmg1bOrNNRkNtGezCbzsbEhpUdOfQbwB9KIELQ4hK0KSpChkKScgiotAWkpWApJGCCMg0My7I7YVKn6Xa2p3bpNrBw0+PMtg8NueYxhKjnd33ACipWLbJzFygMTYaith5AUgkEH5EHkEdiD2IrKoNLrW5OWjSV3uDJw9HiOKbPovB2/xxXNfSGztXvXtuZkDcywTJWk/iKOR/ixXSWube5ddH3iCwNzz0RwNj1VjIH7wK5x6NXZm09Qbct8hLckKjblHG0rHw/4gB9aDqkDFYl0ucO0xFy7g8GY6PvulJKU+5IHA9zWWK8pYJivbWg6ooVhs4+Pjtzxz70C8tnVixSNUXWJKuLLVsabaEN9QIDq+fE5+qcfI0xWHkPtIdbJKFjcnckpOPkeaUenOkkqxXu035UmNJlNPqcmQ0tANJCwR+zJ/LnPPfHGOxb+KBa/ygcfqFz2+2tf81BGgetLlphtW3UzD0xhobW5jRBdCeAAoHG7HrnPbvR116Ydk6Jajx21OPOz2UNoSMlSjkAD3Jq3QHSaz2CIzJvUdm4XUjctTg3NNHg7UpPBxj7xGe/agCU6q0X/ADvL1OZq/sJheIFmO5kScBGAnGfu857ZqmvetDt0hvW7SzD0Rl1JS7LdIDpT5hABO3I885+RrMRq+3jrksKDH6NUyLUlW0bPI8jtjxMj5UVdQek1pv8AFelWVhqBdQCpPhja28Rn4VJHAz+YfxoL+gH/AFet/wDm3f8AMUwZ8kQ4MiUoEhlpThA88An/AEoD6FMOxdC/Z5Dam3mpr6HEK7pUFYIP1o4u0dUu1TIzZAW8wttOfUpI/wBaDly96tvF3VHs9okSQwv4nGopUDLkuEqdXx8SgVqIA7YA4FWQb1q/p1fENyFy4ziQFrhSFlTbyCfTkc4I3DkYND1ouMywXiPPi4bmQ3tyUuo7KHBCh+8GttrrWU/Wd0amzmmWUstBpplrOEjOScnuSf8ASg6vstyZvFoh3KNnwZTKXkA9wFDODXnbb7abs9IZtlxjSnYytryGXAotn3x8j+6gXoXqONddGs2ouJE23bm1tKPKmySUqAzyOcfMfKt9o7QVm0XInSbWuQTK+8H3AQ2gEkJHA4Ge5yfegy7BiHqK+WtHDQU1OaSBgI8bcFgfNbS1/NdEVBujLmzqDU+orxCUlcBPgQGHknIdLQWpah7ZdwPXGfOjKgoa516vdOZdkucjUFjaWu2urLrqWQd0VXcn+7nnPl+6ui6opIIIIzkcj1oFJ026vQLhEZtuqZKItwQAhMpfDcgeRUeyVeueD5d8U1UTIq2Q8iQypojIWHAUkeuaFrv0z0fdny/KsrKHSSSqOpTO4nuSEEAmrLZ0u0XbnfEasjLyv+8qU8P3KJH8KAujSWJbIeivNvNK+642sKSfkRXrVqEJQkIQkJSBgADAFXUHhJiMSVNKkMtu+C4HW96c7FgEBQ9+TQT1D/Xi4Mv2zSkBliO4naucqUlLigRyEJ/D6Z798Y70e1KDl/8AmY1rn/oMb/5SP96cnT465gsNW3VkBl9hA2onIlJU4kDsFp/F6bu/bOeTRWi6IVfnLVsVuTGD/ieR+LBT8x8J/wDUK2GBQeUeMzGLvgNIb8VZcXtGNyj3J969qlSg5562dPJFvuMjUlpaLkCSrxJSEJ/qFnurH5Sec+RJ9qUZHn5V3CtKVpKVpCkkYIIyDS8v3RzSd3eW8ww9bnVnJ+xqCUfRBBA+mKDmiDNlW+QmRBkvRn09nWHChY+o5ott121xrmS1YmrpPlpd+FxPiFKEo7FThH4cevf3OKa8boPptp5K351yfQO7ZWhIP1Cc0wtP6etOnYf2SzQWorXG7YPiWfVSjyo/M0HnpHT0XTFgiWmEdzbCficI5cWeVKPzP7uBW5qVKCVD2qUJajui5OqbZphl5TKJDK5cxxs4WWkEANg+W49z3wCBjOQFnUjWrOj7Et9ssOXN4bYsda+581EDkpT3PbPbIoE6R9Unps1dm1PKb3vKU5GmPLxuWpWfDOfn8PbAGPSiHT9oj6l0ffr1JSFTb03KYSpQz9naQpbbaEegG0H3JoZ6Baft900tflXFhMhuW+mO4hwZG1CdwI9DlZ59hQO8HNVpUWu8S7BAiXByU66xAuzlkn+IrPjtJWUNvf30/CCfMZz2GGvQSpWvmXq2wbjFt8yY2xKlg/Z23Dt8XBAISexPI4781jK1TY0x40lVyYSxIkGM24o4T4uCdis/dV8J4OO2KDDb4eTdQpQDt0UhQIUfgx9nAA8gVJQr086JBQjHkq8UaTMqKuXFYbeceU+fELQWPj24+9wPPAJB9q27ep7G5GakIucdTL0n7KysKyHXc42o/McnyoNxUrX229W26SJce3TGpLkRQS/4R3JQo543ds8HIzkefethQYV2uLdti+MtCnFKWltptA+JxajhKR9T37AZJ4BrIjh0Np8dSS5j4tg4z7UrOomrw1rTT8a0Bu4OwXJSlxkk/FIDJCEkjzG/+ND9w6rdQbK4ld603EjsZAUVxXkA+wXvIB/fQPiteJ/g3VECTwX0KcjLAOFhONyT6KGQfcZx900nJXWe+3NLY0xZ4pfSnD0V5K3nSfVASU5SPqfYDmvG5621U65aH9V2B22phTkS25cRhY+AAhaVJUT8JSpWSCMccUD5FSsS13GHdYDM63PofjPJ3NuIPBFZdBKUnUWcdK9U9OaieChCkMGJIX5JTk5P03hXvg026GeoWk2dYacetzhCJCD4sV0/gdAOM+xyQfY0And7s/oCx3mCuM45apCHnbPNZBWhC3QVeE5j7vxqJSexB75oK6MatftNpulkt9vdm3R95LsJpAO0qKdqlOK7JSnak598V5aNuF2XYLrYdVWZ+5aatqlIkueIEuQVIJyEEkb9uM7QcgfuNmhpZtenbrP0TZZM69NeIh2c6oEMMFXw7W85UrABPGOPPsQ22smVxv1a0K1IEm7yrgJ90cbJI8VxRJ9OPiUe2cJSafCRgY9KTPRDSb8qQ7rW+lT0uSpRiF3O45yFOH58ge2fUU56BTfyiovj6atKkgeJ+kUtJJP5kK/+opNy0rlvKjKW4E3C6OOq3LJO1JICue5+NfPtXS3UWzQr7pObCn/aQjAcQYrPiu7wcjakfeJ7Y9Ce3euf5VtjLkoS3dGGp0aR/VvJWBvWRuaykKG7O48EhOSCT5ANsXd96/KlOuqCJOWHdyj/AFKhsKTjyCcD6CsyDJfZVbmvHV/QJymEgEghLncp9Dwrn3HpVsSy29V4Swi+25xBcAQnY/hxWeEE+HjGeCe2Oa28K3Q/2SWLkiTNfkKcCI0dxTviDIwhKwnJTuyEEhSjjjyIOD+T/GQzoBLqUgKflOqUfzYwn/Sjq9/alwFsQHPDkvkNIcHdvP3ljg8pTuIz3IA86wtEWuBZtL2+Day6qK21uSp5BStRUSpRUk8g5J48u1bzHOaBQ9XNEph6Ut87TUYtPWV0uqLZJcKTgqcz3UoKCVEn3NLzWOtL7qi52VpL3gvNxWwWm+G1OrGStWeMFJTnOQBn3rqBSdwwe3nXNnUOzsWDqsylQbh22V4SmVIRtQygpDZ9BhJBPsKDW6ltEDT2pIk3TmpbeplKEP8Ajx3krLLoI3BKE54zyAeMcH3JrDPunVbqTBnPNFi12gpeKE9kAHOCfNS1DkflB9M0M630LE0PKhsTLg5c5MoFaI8dsNYAIHxElR5J4wPI10ToixR9PabhQmIrUdzwkqkJbz8TpHxEk5J59TQS2WhuyXl39Hp8OBPytcdP3Gnx3UkY43jOfLKRxkmt9VMc5qtBKh7VKlAOXnTSLjeYM15SHIMNDqzblNAtvPKIKVnnGQR3IPf50HaH0fcXLLEflRBYrtDuzj6XEoClOMlWVtnGMpIJA7jgH0pqVQUFrTaGkBDaEoSOyUjAFX1KlB4ymlPx3WkOrZUtJSHG8bk5HcZBGaT2oej8p+8QUaaEG3WmH8W59xbjjjhIKlEYORwkYJHY056lAiGOisxvWrwbkIbszKRIjvKG4qX5NlPsoc/2cc5PGy0j0lnQ58trUngSIy3BJizIUhSHI76TwdpSO4OfMApHenJ51WgsaSpKQFqKiAAVEDJ96vqVKDzfcLSNwbWv1CACaWnU+PD1bBFuZ07fJlyYUTHfbhqYS2fMF1wBO04GcZ8j5Uz6pgUCPtGmLladVR77rSzXS5lttAiiEn7W3F28IChuK1EAA5x3OeT2cVvuSJ6ErZjTEIV5yIymSPmlYB/hWd51WglSpUoP/9k="/>
          <p:cNvSpPr>
            <a:spLocks noChangeAspect="1" noChangeArrowheads="1"/>
          </p:cNvSpPr>
          <p:nvPr/>
        </p:nvSpPr>
        <p:spPr bwMode="auto">
          <a:xfrm>
            <a:off x="63500" y="-493713"/>
            <a:ext cx="1009650" cy="10096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4" name="AutoShape 10" descr="data:image/jpeg;base64,/9j/4AAQSkZJRgABAQAAAQABAAD/2wBDAAkGBwgHBgkIBwgKCgkLDRYPDQwMDRsUFRAWIB0iIiAdHx8kKDQsJCYxJx8fLT0tMTU3Ojo6Iys/RD84QzQ5Ojf/2wBDAQoKCg0MDRoPDxo3JR8lNzc3Nzc3Nzc3Nzc3Nzc3Nzc3Nzc3Nzc3Nzc3Nzc3Nzc3Nzc3Nzc3Nzc3Nzc3Nzc3Nzf/wAARCACMAIwDASIAAhEBAxEB/8QAHAAAAgEFAQAAAAAAAAAAAAAABgcAAQIEBQgD/8QARhAAAQMDAwIEAwQFCgILAAAAAQIDBAAFEQYSIQcxE0FRYSJxgRQyQlIVFiORoQgXJDNicqKxwdEmwjQ3Y2RzdIKSlNLx/8QAFAEBAAAAAAAAAAAAAAAAAAAAAP/EABQRAQAAAAAAAAAAAAAAAAAAAAD/2gAMAwEAAhEDEQA/AHjUqVKDC/S9tzg3CICP+3T/AL17xpceUFGM+28lJwS2sKAP0pN9M9A6Z1LabhOvVuMiSLi82F+O4j4QeBhKgPOhvoy+9b+qci2w3VtQnS+hxkHKVhG7ZnPp69+/qaDo6pUqUEqVM1aogDJOAO5oK7hnHnVaRd61dfJOqnNa2hpT+mbM8IKgjGXW1YLqx6jITznj4PLNO2DKYnQ2ZcV1LrD6A42tJyFJIyDQe9SpmpQSpUBz2oU1hqmTpSTHmTbe4/YVpCH5McFTkZzPBUn8mPP1+YFAQxrhDlPyGI0lp16MoJfQhYJbJGQFDy4rKpDMaq0Fo243O/abkzLlcZ4IaikLS21u5O4qxkFQ88kZGB3NNPp/qlertPouTtvehL3FCkuD4XCAPibP4k89/UEeVATVKlSg0muHnY+jL68w6tp1u3vrQ4hRSpKg2SCCOxpe6O0Rcb/pi3XWTrbUrTspkOKQ3NVtHJ7ZNM6/279MWO4Wwu+EJkZxgubd2zckpzjIzjNLuL0musOO3Hia/vjDDY2oaaUtKUj0ADmBQGWidKMaRtTlvjS35SVvKeLj4G7JAz2+VBv8y8Rq5vXKDqO6w5Ti1r8SOQgp3E5AIwcc1t+jUubL0o9+kJsma81Oea8aQ6paiEnA5JNJBd21reNVzrZZbzeXnzIe8NhuetOEpUe2VAAACgI4t8v+kerTViTfZ9yiGYzFcTOeU4FpcCcnBJwRuyCMdvTIroiuaLFoPXJ1jarrd7ZMd2TmHZEh99K1bUrTkklRJwB/Cul6BedZX9SWuxIvOmri9HEVWJTTaUqCkHsvkHsf4H2oG1M7q4MWeBb9cLuzuoE7WY7cVLX7JQ5WVDJA5+fB9DTvvC4KLVMVdQ2YIZX9o8UfCW8fFn2xSJ6GLhM6zdTObloceiK/Q6pZ7shZKgnyJx+XjhdATxOl2qIdiVZI+tUt21aFoVHEEFJSvO4ZznnJof0zbdW23UMvRf64LtQgteNEzGC0PtHKipJVjAGc4yfxD8Jp98YpM/yhRFkG1R4TTzt7CXVAMZymPtO/cB3B/wAgqg2XSGXqe+T7lPut9em2iM4qPFUWkoTJUCfjGBnAGPPufamoe1DXTZ22O6ItCrIkIiCOBs4ylf4wr33ZzW2vF2j2hEZcveESZLcZJSnIC1nCc+2cD60C+6l6F1LqfUUZ+z3hUW3lkJebXIWlLagT8SUp7kg+3bvWFDtGounCWJV0v6Ltp5x5LE1iQk/sUrISFgqJwASMjOMZ486bhPBOCcelITXWupWu3v0FYLNNftkdwPz0hOHnUIOSnH4Bx8ycfIg0/wCbnR3277b+r8PxvTadn/sztz9KCtQdSNSu3WVB0Hp4zYUBZZckiK44lak9wkJwBg8Dk58qHpetuomtpL72kIcmLbWiQkMITk/3nFd1eye38aYnRKQ4/wBPoQdbShbLjrRARtJIWeVf2ueTQW9MNfuasMu33aImFeYeC6yMp3p7FQSeRg4BHOMjnmj6gKfb2YHWC0XCMgNuXO3yG5JT+Pw9hBP+EfQUe0EqVKlAveiZ/wCGZw9LnI/zpYdKOesrv/iS/wDmrwa11qnp3Ln2NEKI3/SlvFMlpSlfEeCCFAEEY7VZ0SkLl9UWZLu0LeRIcUE9slJJxQdNYFVqVKBddZLdqm+Wliz6Zt6n47yt8x0SG28pHZGFEHBPJI/KPegvVEDqBKi2uS3o+NbjYj4sd2JJbWpCEj7gSFkkcDgd+1PmqEZoE7D6la4m6ecv8bS9vXa2krUt/wC1pTgI+98JVu8u2OfLNaXS72vp18k60jaWYnquTWxhT76UJaazjCApYIBwOcc9x3rPvugrqNZK03bVra0reHxPkoQMJa8PG9OfclOB7p/LTpjMtRo7bEdCW2m0hCEJGAkAcAUCv6S2rV9gu1xjXiyCHZ5q1PtJbktLRFcz91KQonaQce20e9GXUC1vXjSU+NEz9rQlL8cjv4jagtOPmU4+tEdUIyKDT6QvrGpdOQbtHKf27QLiEnPhuY+JP0OayLZZLZaVynLdDZjrlPF59aE4Liyckk/6Uv77AvXT29Sr/pqIu4WOc54txtiCdzKz3cbA7Z8+D78YKYrrlpX9Hl9LNwMjyiloBWf72duPr/tQU0VMFg6pag0kwgJtzw+2xUA8NLKUFSQPIHceP7I9ay+m+oLZDOorXNlx4j8S7ylbHnAgltSyQoZ7juP/ANoR6StXPVvUO4azmx/CjbVAKTnbvICUoHrhI5Py9aMdVdILBqS9O3Z6RNivP4LyI6k7VkDG7BScE0Hjp28N6z6nv3K2nxLRZYSo7b4BAdecIyRnywk/uB7GmVWp01p226YtiLdaGPBjpJUSTuUtR7qUfM1tqCVTjtVTSD6v9UJbk+RYNOSDHjsqLcqW2fjdV5oSfJI8yOSR6dwbV71VpS1Plu7XS3tvpGC2tQWsD5DJFWWfWGkblJQ1bLvblPqOEo3BC1fIHBP0pc9N+jkUw2bpq1tTrzgC24GcJQD2345J9s4GeaarembE3DMNFmt6YxGCyIyNp+mKDbVK8IcRiDGRGiNJaYbGENo4SgeQA8h7DiveglStTqK/w9PsRX7hlLEiUiMXM8NlecE+2Rz86FeovTeJqll6ZAcXEvGMocDhDbpA4Cx5fMDPzoD/AAPSp2rjFLV4TdhbN0oT/H8DwfEIV4hO3b3754rpXp1oFGmIjUq5zH5l1Un9opT6y01n8KUk4OPzEZ79u1AdVK1dgvkS/MSZEAlTLElccLPZZRwSPbOa2h7UFDjzoUv8XQseaFXyHYzNd7Jejtrec+ScFR/dWTOmS7zdHrRa3lRo0Uj7fNbwVhRGQy33AURgqUewIxycp2tptMC0R/At0ZDCCcqI5Us+alKPKifMkkmg1bOrNNRkNtGezCbzsbEhpUdOfQbwB9KIELQ4hK0KSpChkKScgiotAWkpWApJGCCMg0My7I7YVKn6Xa2p3bpNrBw0+PMtg8NueYxhKjnd33ACipWLbJzFygMTYaith5AUgkEH5EHkEdiD2IrKoNLrW5OWjSV3uDJw9HiOKbPovB2/xxXNfSGztXvXtuZkDcywTJWk/iKOR/ixXSWube5ddH3iCwNzz0RwNj1VjIH7wK5x6NXZm09Qbct8hLckKjblHG0rHw/4gB9aDqkDFYl0ucO0xFy7g8GY6PvulJKU+5IHA9zWWK8pYJivbWg6ooVhs4+Pjtzxz70C8tnVixSNUXWJKuLLVsabaEN9QIDq+fE5+qcfI0xWHkPtIdbJKFjcnckpOPkeaUenOkkqxXu035UmNJlNPqcmQ0tANJCwR+zJ/LnPPfHGOxb+KBa/ygcfqFz2+2tf81BGgetLlphtW3UzD0xhobW5jRBdCeAAoHG7HrnPbvR116Ydk6Jajx21OPOz2UNoSMlSjkAD3Jq3QHSaz2CIzJvUdm4XUjctTg3NNHg7UpPBxj7xGe/agCU6q0X/ADvL1OZq/sJheIFmO5kScBGAnGfu857ZqmvetDt0hvW7SzD0Rl1JS7LdIDpT5hABO3I885+RrMRq+3jrksKDH6NUyLUlW0bPI8jtjxMj5UVdQek1pv8AFelWVhqBdQCpPhja28Rn4VJHAz+YfxoL+gH/AFet/wDm3f8AMUwZ8kQ4MiUoEhlpThA88An/AEoD6FMOxdC/Z5Dam3mpr6HEK7pUFYIP1o4u0dUu1TIzZAW8wttOfUpI/wBaDly96tvF3VHs9okSQwv4nGopUDLkuEqdXx8SgVqIA7YA4FWQb1q/p1fENyFy4ziQFrhSFlTbyCfTkc4I3DkYND1ouMywXiPPi4bmQ3tyUuo7KHBCh+8GttrrWU/Wd0amzmmWUstBpplrOEjOScnuSf8ASg6vstyZvFoh3KNnwZTKXkA9wFDODXnbb7abs9IZtlxjSnYytryGXAotn3x8j+6gXoXqONddGs2ouJE23bm1tKPKmySUqAzyOcfMfKt9o7QVm0XInSbWuQTK+8H3AQ2gEkJHA4Ge5yfegy7BiHqK+WtHDQU1OaSBgI8bcFgfNbS1/NdEVBujLmzqDU+orxCUlcBPgQGHknIdLQWpah7ZdwPXGfOjKgoa516vdOZdkucjUFjaWu2urLrqWQd0VXcn+7nnPl+6ui6opIIIIzkcj1oFJ026vQLhEZtuqZKItwQAhMpfDcgeRUeyVeueD5d8U1UTIq2Q8iQypojIWHAUkeuaFrv0z0fdny/KsrKHSSSqOpTO4nuSEEAmrLZ0u0XbnfEasjLyv+8qU8P3KJH8KAujSWJbIeivNvNK+642sKSfkRXrVqEJQkIQkJSBgADAFXUHhJiMSVNKkMtu+C4HW96c7FgEBQ9+TQT1D/Xi4Mv2zSkBliO4naucqUlLigRyEJ/D6Z798Y70e1KDl/8AmY1rn/oMb/5SP96cnT465gsNW3VkBl9hA2onIlJU4kDsFp/F6bu/bOeTRWi6IVfnLVsVuTGD/ieR+LBT8x8J/wDUK2GBQeUeMzGLvgNIb8VZcXtGNyj3J969qlSg5562dPJFvuMjUlpaLkCSrxJSEJ/qFnurH5Sec+RJ9qUZHn5V3CtKVpKVpCkkYIIyDS8v3RzSd3eW8ww9bnVnJ+xqCUfRBBA+mKDmiDNlW+QmRBkvRn09nWHChY+o5ott121xrmS1YmrpPlpd+FxPiFKEo7FThH4cevf3OKa8boPptp5K351yfQO7ZWhIP1Cc0wtP6etOnYf2SzQWorXG7YPiWfVSjyo/M0HnpHT0XTFgiWmEdzbCficI5cWeVKPzP7uBW5qVKCVD2qUJajui5OqbZphl5TKJDK5cxxs4WWkEANg+W49z3wCBjOQFnUjWrOj7Et9ssOXN4bYsda+581EDkpT3PbPbIoE6R9Unps1dm1PKb3vKU5GmPLxuWpWfDOfn8PbAGPSiHT9oj6l0ffr1JSFTb03KYSpQz9naQpbbaEegG0H3JoZ6Baft900tflXFhMhuW+mO4hwZG1CdwI9DlZ59hQO8HNVpUWu8S7BAiXByU66xAuzlkn+IrPjtJWUNvf30/CCfMZz2GGvQSpWvmXq2wbjFt8yY2xKlg/Z23Dt8XBAISexPI4781jK1TY0x40lVyYSxIkGM24o4T4uCdis/dV8J4OO2KDDb4eTdQpQDt0UhQIUfgx9nAA8gVJQr086JBQjHkq8UaTMqKuXFYbeceU+fELQWPj24+9wPPAJB9q27ep7G5GakIucdTL0n7KysKyHXc42o/McnyoNxUrX229W26SJce3TGpLkRQS/4R3JQo543ds8HIzkefethQYV2uLdti+MtCnFKWltptA+JxajhKR9T37AZJ4BrIjh0Np8dSS5j4tg4z7UrOomrw1rTT8a0Bu4OwXJSlxkk/FIDJCEkjzG/+ND9w6rdQbK4ld603EjsZAUVxXkA+wXvIB/fQPiteJ/g3VECTwX0KcjLAOFhONyT6KGQfcZx900nJXWe+3NLY0xZ4pfSnD0V5K3nSfVASU5SPqfYDmvG5621U65aH9V2B22phTkS25cRhY+AAhaVJUT8JSpWSCMccUD5FSsS13GHdYDM63PofjPJ3NuIPBFZdBKUnUWcdK9U9OaieChCkMGJIX5JTk5P03hXvg026GeoWk2dYacetzhCJCD4sV0/gdAOM+xyQfY0And7s/oCx3mCuM45apCHnbPNZBWhC3QVeE5j7vxqJSexB75oK6MatftNpulkt9vdm3R95LsJpAO0qKdqlOK7JSnak598V5aNuF2XYLrYdVWZ+5aatqlIkueIEuQVIJyEEkb9uM7QcgfuNmhpZtenbrP0TZZM69NeIh2c6oEMMFXw7W85UrABPGOPPsQ22smVxv1a0K1IEm7yrgJ90cbJI8VxRJ9OPiUe2cJSafCRgY9KTPRDSb8qQ7rW+lT0uSpRiF3O45yFOH58ge2fUU56BTfyiovj6atKkgeJ+kUtJJP5kK/+opNy0rlvKjKW4E3C6OOq3LJO1JICue5+NfPtXS3UWzQr7pObCn/aQjAcQYrPiu7wcjakfeJ7Y9Ce3euf5VtjLkoS3dGGp0aR/VvJWBvWRuaykKG7O48EhOSCT5ANsXd96/KlOuqCJOWHdyj/AFKhsKTjyCcD6CsyDJfZVbmvHV/QJymEgEghLncp9Dwrn3HpVsSy29V4Swi+25xBcAQnY/hxWeEE+HjGeCe2Oa28K3Q/2SWLkiTNfkKcCI0dxTviDIwhKwnJTuyEEhSjjjyIOD+T/GQzoBLqUgKflOqUfzYwn/Sjq9/alwFsQHPDkvkNIcHdvP3ljg8pTuIz3IA86wtEWuBZtL2+Day6qK21uSp5BStRUSpRUk8g5J48u1bzHOaBQ9XNEph6Ut87TUYtPWV0uqLZJcKTgqcz3UoKCVEn3NLzWOtL7qi52VpL3gvNxWwWm+G1OrGStWeMFJTnOQBn3rqBSdwwe3nXNnUOzsWDqsylQbh22V4SmVIRtQygpDZ9BhJBPsKDW6ltEDT2pIk3TmpbeplKEP8Ajx3krLLoI3BKE54zyAeMcH3JrDPunVbqTBnPNFi12gpeKE9kAHOCfNS1DkflB9M0M630LE0PKhsTLg5c5MoFaI8dsNYAIHxElR5J4wPI10ToixR9PabhQmIrUdzwkqkJbz8TpHxEk5J59TQS2WhuyXl39Hp8OBPytcdP3Gnx3UkY43jOfLKRxkmt9VMc5qtBKh7VKlAOXnTSLjeYM15SHIMNDqzblNAtvPKIKVnnGQR3IPf50HaH0fcXLLEflRBYrtDuzj6XEoClOMlWVtnGMpIJA7jgH0pqVQUFrTaGkBDaEoSOyUjAFX1KlB4ymlPx3WkOrZUtJSHG8bk5HcZBGaT2oej8p+8QUaaEG3WmH8W59xbjjjhIKlEYORwkYJHY056lAiGOisxvWrwbkIbszKRIjvKG4qX5NlPsoc/2cc5PGy0j0lnQ58trUngSIy3BJizIUhSHI76TwdpSO4OfMApHenJ51WgsaSpKQFqKiAAVEDJ96vqVKDzfcLSNwbWv1CACaWnU+PD1bBFuZ07fJlyYUTHfbhqYS2fMF1wBO04GcZ8j5Uz6pgUCPtGmLladVR77rSzXS5lttAiiEn7W3F28IChuK1EAA5x3OeT2cVvuSJ6ErZjTEIV5yIymSPmlYB/hWd51WglSpUoP/9k="/>
          <p:cNvSpPr>
            <a:spLocks noChangeAspect="1" noChangeArrowheads="1"/>
          </p:cNvSpPr>
          <p:nvPr/>
        </p:nvSpPr>
        <p:spPr bwMode="auto">
          <a:xfrm>
            <a:off x="63500" y="-493713"/>
            <a:ext cx="1009650" cy="10096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156" name="Picture 12" descr="http://t2.gstatic.com/images?q=tbn:ANd9GcSrZHxqU4y3p5Q7XtZOHBxAE7ag19ecK1xGTQ872oTeaxB1obDTz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0200" y="152400"/>
            <a:ext cx="2143125" cy="2143125"/>
          </a:xfrm>
          <a:prstGeom prst="rect">
            <a:avLst/>
          </a:prstGeom>
          <a:noFill/>
        </p:spPr>
      </p:pic>
      <p:pic>
        <p:nvPicPr>
          <p:cNvPr id="6158" name="Picture 14" descr="http://t3.gstatic.com/images?q=tbn:ANd9GcSO6pccnUFpBNWvLWbtCLTEnrfIfSe00IUAM-aYZfdc6YvvYq1_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2400"/>
            <a:ext cx="2143125" cy="2143125"/>
          </a:xfrm>
          <a:prstGeom prst="rect">
            <a:avLst/>
          </a:prstGeom>
          <a:noFill/>
        </p:spPr>
      </p:pic>
      <p:pic>
        <p:nvPicPr>
          <p:cNvPr id="6160" name="Picture 16" descr="http://t1.gstatic.com/images?q=tbn:ANd9GcQ1imLLNIJWC-on65T6NqD0FiHr9bpagv5WCtozWNPs7RwUnxMm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43000" y="4038600"/>
            <a:ext cx="2047875" cy="222885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28600" y="3429000"/>
            <a:ext cx="19707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Christian Canales</a:t>
            </a:r>
            <a:endParaRPr lang="en-US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Maniac always comforts mars </a:t>
            </a:r>
          </a:p>
          <a:p>
            <a:pPr>
              <a:buNone/>
            </a:pPr>
            <a:r>
              <a:rPr lang="en-US" dirty="0" smtClean="0"/>
              <a:t>bar</a:t>
            </a:r>
            <a:endParaRPr lang="en-US" dirty="0"/>
          </a:p>
        </p:txBody>
      </p:sp>
      <p:pic>
        <p:nvPicPr>
          <p:cNvPr id="1026" name="Picture 2" descr="http://ts4.mm.bing.net/images/thumbnail.aspx?q=1355446166279&amp;id=386e798b9404ffe6b246c9557aa867d1&amp;url=http%3a%2f%2fstatic.fjcdn.com%2fpictures%2fPuppy%2bLove_e072f7_24200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0"/>
            <a:ext cx="2895600" cy="2171700"/>
          </a:xfrm>
          <a:prstGeom prst="rect">
            <a:avLst/>
          </a:prstGeom>
          <a:noFill/>
        </p:spPr>
      </p:pic>
      <p:pic>
        <p:nvPicPr>
          <p:cNvPr id="1028" name="Picture 4" descr="http://ts1.mm.bing.net/images/thumbnail.aspx?q=1408105258180&amp;id=e79b21724d76a94498387626b6947954&amp;url=http%3a%2f%2fwww.freakingnews.com%2fpictures%2f29500%2fPuppy-Love-298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926715"/>
            <a:ext cx="2667000" cy="2569210"/>
          </a:xfrm>
          <a:prstGeom prst="rect">
            <a:avLst/>
          </a:prstGeom>
          <a:noFill/>
        </p:spPr>
      </p:pic>
      <p:pic>
        <p:nvPicPr>
          <p:cNvPr id="1030" name="Picture 6" descr="http://ts2.mm.bing.net/images/thumbnail.aspx?q=1519396594001&amp;id=5bb1e8b323f43a4ede5b90d184798153&amp;url=http%3a%2f%2fimages.sodahead.com%2fpolls%2f000267963%2fpolls_kitten_i_love_you_my_best_friend_5846_982298_answer_2_xlarge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0731" y="2209800"/>
            <a:ext cx="2413269" cy="1981200"/>
          </a:xfrm>
          <a:prstGeom prst="rect">
            <a:avLst/>
          </a:prstGeom>
          <a:noFill/>
        </p:spPr>
      </p:pic>
      <p:pic>
        <p:nvPicPr>
          <p:cNvPr id="1032" name="Picture 8" descr="http://ts2.mm.bing.net/images/thumbnail.aspx?q=1519307593725&amp;id=fd0f83805393b7bfa5f8e391884be254&amp;url=http%3a%2f%2fblog.registerpatient.com%2fwp-content%2fuploads%2f2010%2f02%2fbest-friends-boys-cute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05562" y="5105400"/>
            <a:ext cx="2738438" cy="1752600"/>
          </a:xfrm>
          <a:prstGeom prst="rect">
            <a:avLst/>
          </a:prstGeom>
          <a:noFill/>
        </p:spPr>
      </p:pic>
      <p:pic>
        <p:nvPicPr>
          <p:cNvPr id="1034" name="Picture 10" descr="http://ts2.mm.bing.net/images/thumbnail.aspx?q=1451434511517&amp;id=016dab54ea30a5a142b9a7f73dadb1cf&amp;url=http%3a%2f%2fwww.dreamstime.com%2fkids-hugging-thumb925466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6600" y="3048000"/>
            <a:ext cx="1885950" cy="2828925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810000" y="6324600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Friends!!!</a:t>
            </a:r>
            <a:endParaRPr lang="en-US" dirty="0"/>
          </a:p>
        </p:txBody>
      </p:sp>
      <p:sp>
        <p:nvSpPr>
          <p:cNvPr id="10" name="Up Arrow 9"/>
          <p:cNvSpPr/>
          <p:nvPr/>
        </p:nvSpPr>
        <p:spPr>
          <a:xfrm>
            <a:off x="4114800" y="5943600"/>
            <a:ext cx="457200" cy="3048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>
            <a:off x="5029200" y="6324600"/>
            <a:ext cx="3810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He’s an orphan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His parents died in a famous crash</a:t>
            </a:r>
            <a:endParaRPr lang="en-US" dirty="0"/>
          </a:p>
        </p:txBody>
      </p:sp>
      <p:pic>
        <p:nvPicPr>
          <p:cNvPr id="15362" name="Picture 2" descr="http://ts2.mm.bing.net/images/thumbnail.aspx?q=1426785632613&amp;id=f29e515712b1b8bb3d2d90855e1ee300&amp;url=http%3a%2f%2factiverain.com%2fimage_store%2fuploads%2f2%2f2%2f8%2f6%2f7%2far1264051383768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33600"/>
            <a:ext cx="2857500" cy="1895476"/>
          </a:xfrm>
          <a:prstGeom prst="rect">
            <a:avLst/>
          </a:prstGeom>
          <a:noFill/>
        </p:spPr>
      </p:pic>
      <p:pic>
        <p:nvPicPr>
          <p:cNvPr id="15364" name="Picture 4" descr="http://ts1.mm.bing.net/images/thumbnail.aspx?q=1504252988356&amp;id=ecb1d7bde86051b4e737a61863a576ba&amp;url=http%3a%2f%2fmarionlocal.k12.oh.us%2fhs%2fstudentwebs%2f2009-2010%2fMM%2fputhoff%2fEdWeb2%2fimages%2fMania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838200"/>
            <a:ext cx="2286000" cy="1985963"/>
          </a:xfrm>
          <a:prstGeom prst="rect">
            <a:avLst/>
          </a:prstGeom>
          <a:noFill/>
        </p:spPr>
      </p:pic>
      <p:pic>
        <p:nvPicPr>
          <p:cNvPr id="15366" name="Picture 6" descr="http://ts2.mm.bing.net/images/thumbnail.aspx?q=1417243276037&amp;id=29d1a3359e08008b2041e38d5ee36838&amp;url=http%3a%2f%2fhealinghannah.files.wordpress.com%2f2010%2f04%2fthe-italian-0903200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2133600"/>
            <a:ext cx="2667000" cy="1809751"/>
          </a:xfrm>
          <a:prstGeom prst="rect">
            <a:avLst/>
          </a:prstGeom>
          <a:noFill/>
        </p:spPr>
      </p:pic>
      <p:pic>
        <p:nvPicPr>
          <p:cNvPr id="15368" name="Picture 8" descr="http://ts2.mm.bing.net/images/thumbnail.aspx?q=1359094613601&amp;id=04990a229e92408a1a41b2ec095af040&amp;url=http%3a%2f%2fpawprintskc.com%2fwordpress%2fwp-content%2fthemes%2fbusybee%2fthumb.php%3fsrc%3dhttp%3a%2f%2fpawprintskc.com%2fwordpress%2fwp-content%2fuploads%2f2011%2f03%2fCool-Orphans_thumbnail.jpg%26h%3d210%26w%3d270%26zc%3d1%26q%3d9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228600"/>
            <a:ext cx="1695450" cy="1314451"/>
          </a:xfrm>
          <a:prstGeom prst="rect">
            <a:avLst/>
          </a:prstGeom>
          <a:noFill/>
        </p:spPr>
      </p:pic>
      <p:pic>
        <p:nvPicPr>
          <p:cNvPr id="15370" name="Picture 10" descr="http://ts2.mm.bing.net/images/thumbnail.aspx?q=1353879789557&amp;id=10a8ff7bbc63c85733774f87ef42e368&amp;url=http%3a%2f%2f1.bp.blogspot.com%2f-wGCgpzxHCaA%2fTpbYIN8MVNI%2fAAAAAAAAAGs%2fKWNSqmfO4rg%2fs320%2forphan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00" y="4038600"/>
            <a:ext cx="2009775" cy="1600200"/>
          </a:xfrm>
          <a:prstGeom prst="rect">
            <a:avLst/>
          </a:prstGeom>
          <a:noFill/>
        </p:spPr>
      </p:pic>
      <p:sp>
        <p:nvSpPr>
          <p:cNvPr id="9" name="Right Arrow 8"/>
          <p:cNvSpPr/>
          <p:nvPr/>
        </p:nvSpPr>
        <p:spPr>
          <a:xfrm>
            <a:off x="4724400" y="4953000"/>
            <a:ext cx="838200" cy="838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Up Arrow 9"/>
          <p:cNvSpPr/>
          <p:nvPr/>
        </p:nvSpPr>
        <p:spPr>
          <a:xfrm>
            <a:off x="3886200" y="4191000"/>
            <a:ext cx="609600" cy="6096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>
            <a:off x="4267200" y="5867400"/>
            <a:ext cx="609600" cy="990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971800" y="5105400"/>
            <a:ext cx="144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orphans</a:t>
            </a:r>
            <a:endParaRPr lang="en-US" sz="2800" dirty="0"/>
          </a:p>
        </p:txBody>
      </p:sp>
      <p:sp>
        <p:nvSpPr>
          <p:cNvPr id="13" name="Left Arrow 12"/>
          <p:cNvSpPr/>
          <p:nvPr/>
        </p:nvSpPr>
        <p:spPr>
          <a:xfrm>
            <a:off x="1752600" y="5105400"/>
            <a:ext cx="914400" cy="9144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Fast runner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 ran so fast no one could win him in a race</a:t>
            </a:r>
            <a:endParaRPr lang="en-US" dirty="0"/>
          </a:p>
        </p:txBody>
      </p:sp>
      <p:pic>
        <p:nvPicPr>
          <p:cNvPr id="16386" name="Picture 2" descr="http://ts4.mm.bing.net/images/thumbnail.aspx?q=1518537548927&amp;id=88e03c86ba00fd1b1ba3bcbe9b2ec105&amp;url=http%3a%2f%2fimages.picturesdepot.com%2fphoto%2fw%2fwile_e_coyote_and_road_runner_wallpaper-295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362200"/>
            <a:ext cx="2857500" cy="2143125"/>
          </a:xfrm>
          <a:prstGeom prst="rect">
            <a:avLst/>
          </a:prstGeom>
          <a:noFill/>
        </p:spPr>
      </p:pic>
      <p:pic>
        <p:nvPicPr>
          <p:cNvPr id="16388" name="Picture 4" descr="http://ts2.mm.bing.net/images/thumbnail.aspx?q=1512357436461&amp;id=dbc58146a1892abdf01bd9e63fb8f9b6&amp;url=http%3a%2f%2fwww.gwoltal.myfastmail.com%2ffiles%2fRunning%2520Rac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14634" y="0"/>
            <a:ext cx="2529366" cy="1762125"/>
          </a:xfrm>
          <a:prstGeom prst="rect">
            <a:avLst/>
          </a:prstGeom>
          <a:noFill/>
        </p:spPr>
      </p:pic>
      <p:pic>
        <p:nvPicPr>
          <p:cNvPr id="16390" name="Picture 6" descr="http://ts4.mm.bing.net/images/thumbnail.aspx?q=1447373572743&amp;id=9bf89b4a6fd46c10edb406a7971a2e5c&amp;url=http%3a%2f%2ffree.bridal-shower-themes.com%2fimg%2ffast-and-furious-charger-engine_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000624"/>
            <a:ext cx="2857500" cy="1857376"/>
          </a:xfrm>
          <a:prstGeom prst="rect">
            <a:avLst/>
          </a:prstGeom>
          <a:noFill/>
        </p:spPr>
      </p:pic>
      <p:pic>
        <p:nvPicPr>
          <p:cNvPr id="16392" name="Picture 8" descr="http://ts1.mm.bing.net/images/thumbnail.aspx?q=1356265955276&amp;id=016e4b61309525db1da2cc153aaa156e&amp;url=http%3a%2f%2ffc00.deviantart.net%2ffs71%2fi%2f2010%2f276%2f1%2fd%2fsonic_and_road_runner_on_speed_by_robthehoopedchipmunk-d2zzwy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6600" y="5064252"/>
            <a:ext cx="2514600" cy="1793748"/>
          </a:xfrm>
          <a:prstGeom prst="rect">
            <a:avLst/>
          </a:prstGeom>
          <a:noFill/>
        </p:spPr>
      </p:pic>
      <p:pic>
        <p:nvPicPr>
          <p:cNvPr id="16394" name="Picture 10" descr="http://ts1.mm.bing.net/images/thumbnail.aspx?q=1408779161736&amp;id=58d03777aa061c8b29f9454ccbb6a174&amp;url=http%3a%2f%2fwww.scenicreflections.com%2ffiles%2fFast_Car_Wallpaper_donux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19600" y="2286000"/>
            <a:ext cx="2857500" cy="2143125"/>
          </a:xfrm>
          <a:prstGeom prst="rect">
            <a:avLst/>
          </a:prstGeom>
          <a:noFill/>
        </p:spPr>
      </p:pic>
      <p:sp>
        <p:nvSpPr>
          <p:cNvPr id="9" name="Up Arrow 8"/>
          <p:cNvSpPr/>
          <p:nvPr/>
        </p:nvSpPr>
        <p:spPr>
          <a:xfrm>
            <a:off x="1524000" y="4038600"/>
            <a:ext cx="381000" cy="2286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990600" y="4419600"/>
            <a:ext cx="1340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Beep beep!!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 likes animals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 slept with the buffalos</a:t>
            </a:r>
          </a:p>
          <a:p>
            <a:r>
              <a:rPr lang="en-US" dirty="0" smtClean="0"/>
              <a:t>He lived in the zoo</a:t>
            </a:r>
          </a:p>
          <a:p>
            <a:endParaRPr lang="en-US" dirty="0"/>
          </a:p>
        </p:txBody>
      </p:sp>
      <p:pic>
        <p:nvPicPr>
          <p:cNvPr id="17410" name="Picture 2" descr="http://ts1.mm.bing.net/images/thumbnail.aspx?q=1516288290372&amp;id=7f5a67e9b492069e38f8233f716133f0&amp;url=http%3a%2f%2fwww.thesexywallpapers.com%2fimages%2fwallpapers%2fW-Animal10-63333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91300" y="0"/>
            <a:ext cx="2552700" cy="1914525"/>
          </a:xfrm>
          <a:prstGeom prst="rect">
            <a:avLst/>
          </a:prstGeom>
          <a:noFill/>
        </p:spPr>
      </p:pic>
      <p:pic>
        <p:nvPicPr>
          <p:cNvPr id="17412" name="Picture 4" descr="http://ts3.mm.bing.net/images/thumbnail.aspx?q=1518728578594&amp;id=adbd7884ab297e143d58bc1deb5ff990&amp;url=http%3a%2f%2ffascinatingly.com%2fwp-content%2fgallery%2fanimals---fuzzy%2fse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2057400"/>
            <a:ext cx="2857500" cy="1895476"/>
          </a:xfrm>
          <a:prstGeom prst="rect">
            <a:avLst/>
          </a:prstGeom>
          <a:noFill/>
        </p:spPr>
      </p:pic>
      <p:pic>
        <p:nvPicPr>
          <p:cNvPr id="17414" name="Picture 6" descr="http://ts1.mm.bing.net/images/thumbnail.aspx?q=1503950610704&amp;id=5728bbf19d6cc3eb0fb3b0dc03567beb&amp;url=http%3a%2f%2ffarm4.static.flickr.com%2f3097%2f2752366258_0b70824a63_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667000"/>
            <a:ext cx="2438400" cy="2015744"/>
          </a:xfrm>
          <a:prstGeom prst="rect">
            <a:avLst/>
          </a:prstGeom>
          <a:noFill/>
        </p:spPr>
      </p:pic>
      <p:pic>
        <p:nvPicPr>
          <p:cNvPr id="17416" name="Picture 8" descr="http://ts3.mm.bing.net/images/thumbnail.aspx?q=1452816599442&amp;id=ac0e802ede2120332b3369b586396042&amp;url=http%3a%2f%2ffarm4.staticflickr.com%2f3570%2f3285783341_b6676fd4f7_z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33600" y="4714875"/>
            <a:ext cx="2857500" cy="2143125"/>
          </a:xfrm>
          <a:prstGeom prst="rect">
            <a:avLst/>
          </a:prstGeom>
          <a:noFill/>
        </p:spPr>
      </p:pic>
      <p:pic>
        <p:nvPicPr>
          <p:cNvPr id="17418" name="Picture 10" descr="http://ts3.mm.bing.net/images/thumbnail.aspx?q=1357916934022&amp;id=89187047d5b557644fe4b764fd0e387a&amp;url=http%3a%2f%2fdguides.com%2fimages%2fboston%2fattractions%2ffranklin-park-zoo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86500" y="5172074"/>
            <a:ext cx="2857500" cy="1685926"/>
          </a:xfrm>
          <a:prstGeom prst="rect">
            <a:avLst/>
          </a:prstGeom>
          <a:noFill/>
        </p:spPr>
      </p:pic>
      <p:sp>
        <p:nvSpPr>
          <p:cNvPr id="9" name="Down Arrow 8"/>
          <p:cNvSpPr/>
          <p:nvPr/>
        </p:nvSpPr>
        <p:spPr>
          <a:xfrm>
            <a:off x="7620000" y="4038600"/>
            <a:ext cx="609600" cy="838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696200" y="3505200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lion</a:t>
            </a:r>
            <a:endParaRPr lang="en-US" dirty="0"/>
          </a:p>
        </p:txBody>
      </p:sp>
      <p:sp>
        <p:nvSpPr>
          <p:cNvPr id="11" name="Down Arrow 10"/>
          <p:cNvSpPr/>
          <p:nvPr/>
        </p:nvSpPr>
        <p:spPr>
          <a:xfrm>
            <a:off x="5257800" y="4724400"/>
            <a:ext cx="45719" cy="457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Up Arrow 11"/>
          <p:cNvSpPr/>
          <p:nvPr/>
        </p:nvSpPr>
        <p:spPr>
          <a:xfrm>
            <a:off x="5562600" y="4343400"/>
            <a:ext cx="304800" cy="4572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486400" y="4953000"/>
            <a:ext cx="553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seal</a:t>
            </a:r>
            <a:endParaRPr lang="en-US" dirty="0"/>
          </a:p>
        </p:txBody>
      </p:sp>
      <p:sp>
        <p:nvSpPr>
          <p:cNvPr id="14" name="Right Arrow 13"/>
          <p:cNvSpPr/>
          <p:nvPr/>
        </p:nvSpPr>
        <p:spPr>
          <a:xfrm>
            <a:off x="1143000" y="5715000"/>
            <a:ext cx="6858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28600" y="5791200"/>
            <a:ext cx="700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 zoo</a:t>
            </a:r>
            <a:endParaRPr lang="en-US" dirty="0"/>
          </a:p>
        </p:txBody>
      </p:sp>
      <p:sp>
        <p:nvSpPr>
          <p:cNvPr id="17" name="Up Arrow 16"/>
          <p:cNvSpPr/>
          <p:nvPr/>
        </p:nvSpPr>
        <p:spPr>
          <a:xfrm>
            <a:off x="685800" y="4724400"/>
            <a:ext cx="381000" cy="3810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457200" y="5334000"/>
            <a:ext cx="847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buffalo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620000" y="2667000"/>
            <a:ext cx="1231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Baby ducks</a:t>
            </a:r>
            <a:endParaRPr lang="en-US" dirty="0"/>
          </a:p>
        </p:txBody>
      </p:sp>
      <p:sp>
        <p:nvSpPr>
          <p:cNvPr id="20" name="Up Arrow 19"/>
          <p:cNvSpPr/>
          <p:nvPr/>
        </p:nvSpPr>
        <p:spPr>
          <a:xfrm>
            <a:off x="8001000" y="1981200"/>
            <a:ext cx="381000" cy="4572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Taught Grayson how to read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Maniac showed Grayson how to read books</a:t>
            </a:r>
            <a:endParaRPr lang="en-US" dirty="0"/>
          </a:p>
        </p:txBody>
      </p:sp>
      <p:sp>
        <p:nvSpPr>
          <p:cNvPr id="1026" name="AutoShape 2" descr="data:image/jpeg;base64,/9j/4AAQSkZJRgABAQAAAQABAAD/2wBDAAkGBwgHBgkIBwgKCgkLDRYPDQwMDRsUFRAWIB0iIiAdHx8kKDQsJCYxJx8fLT0tMTU3Ojo6Iys/RD84QzQ5Ojf/2wBDAQoKCg0MDRoPDxo3JR8lNzc3Nzc3Nzc3Nzc3Nzc3Nzc3Nzc3Nzc3Nzc3Nzc3Nzc3Nzc3Nzc3Nzc3Nzc3Nzc3Nzf/wAARCACqAHIDASIAAhEBAxEB/8QAHAAAAgIDAQEAAAAAAAAAAAAABQYEBwACAwgB/8QAShAAAQMDAgMFBAYGBgcJAAAAAQIDBAAFERIhBjFBEyJRYXEUgZGhBzJCscHRFRYzUnSyIzaiwuHwJTVUYnKClERFU1Vjc4OS8f/EABoBAAMBAQEBAAAAAAAAAAAAAAIDBAUBAAb/xAAnEQACAgICAgIABwEAAAAAAAABAgADESEEMRITIkEFFDJRYXGBI//aAAwDAQACEQMRAD8AJ8K2XhtXDFnW/wANQZTrkJpbrxbSVKWU75250Rf4f4XWjCeFojeeojpNb8Gw4v6n2Zx51tB9gaWoFQzjSOlVe5xld5K1vsTOxaWrKEpbTsk8huD0qEV2WswVpT5VoASJbkfgnhhwFKbJbCEnGox07/Ku7PA/C7zQcTYbcARnBjJzVOt8WXxDaW0T8IHIdmjb+zWp4svwO1zcHohH5VQOPZ+8UbFllCFwA3MkxXbLDDkZwtOD2EYCh4HG9T4lh4HuKz7BZLcvsx3wYYGM8uY8jVXNcaX9P/eGryU0j8BUxjj/AIhY5LjL1f8AiM/kRXRTYD3OlkI1LOb4O4WLpB4etmMcvZk/lWj9h+jyG/7NcIfD8aSRq7F4NIVjocHfFV8z9Jl9QoKWzBV/8Sh/erV36QX331vS7JbXyvGStJJ2AGMnPhTPB4GVljI4f+jtwZRE4eV6BquyeE+BVjuWyxn0Q3VZp41tjgPtXB1tUemlSfxRX1XFHCrn7bguGVHnhts/3aHxb9oXx/eWN+pnCCpYLdotCmyk5AZRgcq7/qJwm5+zslqPowg0tcGu8N8SN3G3QrG3EjlKFvRFNpCXd/rd04O4Hyo01wNY4uv2a0R2tQwrRqTn50o60YQAMkL+j7hs/VsVu/6dNC5nA3D8ZaSbJA0kH/s6a7L4NtqEIS3CUgNjCdL7gwP/ALVLbbVHZRGKdLbKNLaTkkD1POgUnyG4RUYnmK+tpYvdwZaSENtynUpSnkkBRAArK24j/rDdP4x3+c1lVyeXZw/BmyOD7c6rSpH6PQAdO4SEbVUsJeYzfU6Rt7qtC0cQSWeDIbbPboQi3JQAAkjZvGaqltwIaSEgJUNgc+VTcM/J/wC4/kdLJLjwSNj/AIVCclnVz+dRn5GrZIIHXeuttiOSVl0IJbbIyo8s88efpVjNiTqpMLWxC3f6R04QcaU9Seho+y0lKlgAFLgyrXgn4dDUaM2lDIKUhS19B4VNisyHnxns8EHYk52qWy0/Rl1FII2NSM/bVto16W1Jx9dsnb1FDCcEjoOtNoaX2esIWADggjlS7dmG2XkqbGNZJKcbZrvG5BY+LT3K4yovmvUhg/4VsMY3rkDgDr4HwrYHmAd+pq7Ez41/R2u6m+OtWSazEkqjKJW6x2qSkKTkYyN843qx+043RyvFoc81W5Y+5dVp9HV1RZ+IVy1wZ0xBjrbDMNkuublJzgdNvnVmfr5AP1+G+JE+tsXUl+fLUcmMbmhncZIB7WbZl7dIrif71EpMgSTrAwQAk4GN+tRI/F1slvIZTab02VqCQXrepCRk43J5VKmJQhxwN/V1fhU6/rGY1v09Ty/xH/WG6fxjv85rKziP+sN0/jHf5zWVXJ5d1llwVcAxY3ZAPm1hOrUOZb5/GqMU8otJGDjHhRqE3qhsZJOEDGfStn2hgmgp45qyc9w7LA2NdRcKt6Z7E7qtSGxp7rhUvfB8vw9woJJASrkPhUuyL0uOqx3QE7fGidciFS3i8ZoZLagSMUbcbS2yJBUGlqSU5SsgkY3yOWPUUHhKDmgnpv8AlU+MhZUvtRlJ88n/ABqGwZM16f04Ak2O6+20G1OkB5WkEgHfkN6XL64PagjOSj7XlRxsMiO8lbpDCE4S0fqpznOPCkyc6JUpboBwNk5PSm8RfmTJuc/wAnTPTOx519ChjHLFRQynB7vU9a6BkbbfGtDMysR7+iUxv1nefmSWWG0xFjLrgQCSpOMZ9DVvarYvGi5RD6Pp/OvNRZQpGlaEqTzAUkGpkCUxCIC7TbJKM7pfjA7eRGDSbKi5zDVvGehlRIzx0tSmFKPIJdSc+6h7qOzQUHmnIzVb8JXu2O8RQGInDkKFIcKw2+yclK9JPLHIgEe+rGdUS2CrnjJqcIUfcaWBWeZeIv6wXP8Ai3f5zWVrfDqvVwUeZkuH+0ayqImPdi4PvE61RH2ERwh1lK0do7glJGxxUmZwJxA2NmYyySAAl8fjirB4SZ1cN8OYChmAjUf+UYo/HU26tWoYUyspUPDFJN7jUaKlIlFSuAbul5DctbLTiyAlCMrznz2FcG7Q1AdkxmXu2LayhThGNRBIJA6DOatq8HtuIYK05OWSrB6b4H31XeOzuMhDoGlby8qKepUefyoTYxGTHIiq0DR1uRXwCDjPI9aZEzmXIgAJSsDkr761dajtsuOOJSvu/UI+t6UJUkuQkvsPILIUQVrP7PHj5flStWHOMSwN6ho5kW7ztQEdpXczlw53NDWt8BODtyHTejb6rZ31rgsFxAwSlAGo+Oee9QorHauLU23o72cchjyqpGCLgCQWBrHyTNUNJ+0rA9Ca6KZUgZ2IHPGx+FT0WtzVhSU4UQSBz9d6nSIYba1HBX5DpXPzGDC/LZEXs49KzTvgjeuj6dKyQO6dseFaJG+M7Z+tVanIyJEwIOIS4Uc7Hiq0uAElMgY35ZBH41c044ZcP+6fuqleHllviK1rwMCW2MHrvV0XBWGlDxIHzpNo+eYxD8Z5ovw0324jwlOj+0ayvl9Ob5cT4ynf5jWVycnojg11tvhWyOuqCEN25Cyo9AEgH/PnRKClxEJx9YxJnLKin90HkD6Jx780IsTanuD+GWUIyl+E2hZ8AEpP93HvplW40wgFWSrGE451I3ZlK9CLUsBN5LScq9naCFb4wojP3YpUv7Ai3+QyF4OdYCRv3sHz/e++j0ZtS35DrhC3HXFajnHNW3+fSuHG6URr8pbbet+Sykd4bYHdHzHnXm0ohKctEi8NPoZcejZUsIUl1vrjx9RmtmIi4PDrcQJJWpClLTy3OSfgDii0pjsYD6FKI7nQjIP5c/lWjidS8OIKkgKGD0yeecef3VwNoCF47iZYo/tCQhSynGwGc8qfrPZ2NKOppRTGNuuCAcdm4pSUqHiN8fM082uU200gk9N9uVL5TtgYlHFrXBz3CzltCWE6E5CupoXcbYoKKcZ7w677nFNUaU0+02nWBnkBWjjCQ9oVp3zuelShysbjJwZVF5tz0N4IdSd05OT4f5+dDRyyR3T9nNPVxjl+db2+0SHlP9ohOx7JG3dz133rTivhKO3MQ/Znm0LlOEGKoHGcEnQQDt5efPpWtxLvJQDM7l1BX1E62kpvFvJJyJbWCPDWKuu5HDePFQ+W/wCFVG9Y7jarjDVKjqS0l9pZcT3gO+Mg45EeeKtm5/YT4k/l+NOt7Emr6M83X0YvdwB/2pz+Y1lfb/8A69uX8U7/ADmsoZ6X5YLuzbeDOHO3zlURKk48kgfjRuGhbyUvSspcXghJP1RSXwwpp2z2mQ6jK2YLbaM5wBjfHTJPWmtNybDbrjytKQg7g9edRscsZWo+IkGMEOy0qwkB18bZ5HVWcdDRJgOBvUpSFJ1793Ch+fyrW1KSXYagcp7RshXjv/8AlduPWgq3xHSd231J2OOYz4eVE/U4vcS5pLcWQsKxhsqK9yF4Ofjz+dbKfTlAS6SoqBJBOrB/z8q+4JWtKkOHY5b5gDHrv8ag8PoQhEkNntGu10RyT3gMAEDyBJG/4UoDWY37hiNaY9xblRJSGwFpDjO5BCk9R54JoJwxIekXGbZ5uChAUlaleIURkfCiTt5jWZKJj6VqZjuEHCd3M5BA8eeM/lSume9fuIYbkCOm3vSl9l2faFW2CQSQAenh401azYhEH2itwY+WEdhMdZUtRLS8YUc+/NG7pIDLfaZJJ2SlO6lHwHnSjCfmLfMdDDgksqKFhKO5kc+9jf3UUs8SRc581m4mWG0OadaGSElIG6AscvE8j0qVOKzt8upXbyK12O5qy07bjOvN0QC4htIjgbpQTknfkTsN/WlqRxPLa7RmOssyCNLrw3Xg76Un7Kd98bk9dqsO3tqFpctj/apeiAx1uN7LUnHdWNt8gg8sZzVKTSYFymxJikpcZeUlS+Wrw+Va1SKmBMi52fZnVaXO01oOlR31Z3z61aXDd6N+goElbabiwNLjQUP6Ubd9I8Nt/A+WM1MiSsJyzGfcSeoScfcaxi9KiSm3kIW060sKSQdwR5GmP4uMZ3FIHTeNQPf/APXtx/inf5jWVxuMj2u4SpONPbPLcx4ZJNZSYyX3wo05G4YspW2mQ05DbVqbTlTeU8iPx+6u95jtv25xyKMLAypHUD0oTwvOWeH7ShCx3IrYOrlsmgly4vmS5TiYjpETOlA0AkjxJO+9RMCSZagyBG63BCGoS0pRlLjWOeT3ht86IceqCeGHHVvIZLT7atayABvjBPofjSPA4hcbZQyUpPZqCknrkcs/Cm238V291hLcpxwvKOTqbyhPkMZz611mE76mG4nsrS8ELRhScD6oB1A+B+G/lXSDCltMCOzbpYY+stDbS1alHc94Dxz8ashhbUtrtIzqHU9dKuVd1oSwypbnIDxpeTO5wZTl6styuoisaHY+hfdadYKS4dsDBxsN/jTPYfosGlmVPuj7MpJ1j2XSAk79VA5xk9B6U9wYJdc7eQN/sJPSjTbYSNhgU2trMd6irQhOQNxQh8BItwC4s+S46nkt/cn1I/Kt12q/RWnUMGNpU6p0lBOcqOTzx1z8abSMrArJDqGW1OLUAEjrXXLY7xBUgHrMrlMaYHXViQtKnSC5pwnJAx7thXH9DM5UtaUFSjlSiMknzNFrnAnyLqymMpDYkpWtSXckoxjBOOQOfdsKjTbTdWnGGFOxVOPauSz3UpGSojHLOkf8wqY0chv5/wBlq30AfQ/yDJEGMw2SNBPIYpbm/R/+nX1zWpvs61gYb7ELyBtnZWffioHEd/nWybMiOJbDrATpKVagonywKHRJD5PbB5RdyFFWd806mmyo5MG62u1fFYpz4xhTpMUq1Fh1TZVjGdJIz8qyvk1anJj61kqUpxRUSckkmsq2ZkbYk+4M8PpTGQtetjs06BqIGN+XLw99QEyn2ce0RXWV5+0khJ99QoF0eZbbZQogAYGK6zJchxeHBqz9hGTgfCh8dxofH3CrMknCxtq3GfuovbEqndolpWFIGSCdxSxa3FLdS1ICm0rP2hyFMrKW2Wm0Ds2paP2bwVjX6/d1qe0D6l3HYnZh23XZ2O/piu9jJbISeoX5EdffTtZb2m6vtplM5cRjCUbJz44O+ap4vPzLgJcbSHkDTIZKtJVjr6/fUtfH9yt8tCLM0yXVEhwKaOSegGCD40n0tn4xlltbISw39T0K0gDOUnatlEDkQPWq3sPGnEj7KVzrfGaBA2Dxz7xg/fRlzi+UhGty2qd/9pwKI+OKI3Kp8ZJ6LCM4jfkJB1chuTVa8YcbPCeiPa0pU0wrKllOpKlDyyOVaX3jlc63qjQmnI7iyUuKWMEAcxsdvCkrfqcnzrV4fCL/APSwa+hIb7vH4r3Huw8bxXZanp6Cw86kIW6g6kKI5HxT125b86OPS25NwflRFpebbiJDbqfqgqUSQD1JARnwwKqNYw72iMgn66R9rz9a1lXyfZYLphPEIWNKm1boVnrjofMVXdxlUFliksJ0YC4g1TeJZbri9lLyvG/IAAfKikdoBkEDmMjFLUVWqI86BhXaZJznzp1gKQi2tkpB1KABPWsi44mnxVBzmV5MGJb4/wDUV99ZW1wx7fJxy7VX3mspskPc6Qk5VnYeJ8qYbDEMmRqCFJQnBUoH63r41y4c4dfuQbUCpLSuZ08xVkwbKzCZS2hICRUvI5CoPEdy3i8csfJupCZtsWTHLbsZteRtkbp8waG3PhxkxlITJeb3yMkED4imoFmMkrKgMDNJ3Ed/QVKQ2rKuQAGajqNjNozQu9YXYihOT7LKcS664p1I0bbZHjtzo7YbOpgNPKRmQ4ckn7I8BQqBEkT7kh15pXZoIOVDmegqzrFa1Eh1Y9xqzlXeIxIuLUCxc9QnAZShpJWnfTUyK0E5Xy361sG0R0qceUAhIz6UpTuM4farS2tQQOpSRWYlT2bUZlr2qDs4kHiZTcbit2MNkymUvI/4xkKHwAPxqCoYpX4jvq7he0TGlkhkjR7jTMy8mTHafSCA4kKAPSvrvw1z6RW/YnzfMUe0svU+KGeXMUI4lV/ow5/eA8euaLqJG+2OtL3E0lJS1HQtJz31YPwqnkkCsxVQJMhRIrv6CffUnCC6kJJP1uhxTImSEw4jLp2aTqJHTak5mS6jskOKWphC9Ya1beoHKiV1mD2cdio6HgNAURqCcdcedYTKT3NWu1VBIgaSvtJLqxvqWT86yuZ59KyjksvvgmGhPDltXp3VGQon1FEri63GbUVdBzNB7FdmIPClqCiAoRG87/7ooPcZki6uEZ0NE9diayPWXc/3NhX8UBMg3OU9cnlNsLKWgcFQ61HatjDaxoQNZ5k0QDSGBpCuQ6V0hR1yXAlA2J7x/CqC4RdQFU2NlpJsttS68koT3By/OnuJFDDWVDArlZrYiLHS4sYx0NcrtOeVqahtF5091KEAnc+lRnLHJ7jmYdDoRP8ApKnyXozdsglSQ+r+lWnw/dz54Pw86UWkOpV7M/8A0pGE6iNyfxq2OLLSI1oizZEdKFpca7YJ3CCdifQ7ClzhaC07dpU1bfaFndlvotZ6+g51q8Z2oUATNuAsYmIVw4cW3NQqU26NWB2Tad1Hwp94V4Ll3h3Ep0QWUJGW0gF3HTbkPnTJKbj2ttc2QEuzFDY9E+QovwFqRa5NwkHK5C9RJ8Byp68twT46zEmkEbmrtgsPDUQOtW1EqQjkuR31E+O+w9wFdrXOtN1CkqaQHlDHYuspx548aiXd5yQ4s76FcjQ32MOrZbYBCgNQztjzJqdrWY5JzGrWoEXPph4IgQrOi82S3sxiwvEpthOkaDsFaRtsccuhqmCnG5r0/wAQW6XO4OuVt7T2mQ9FWhsnbKsZSM+oFeaZcFyO4ttxDja21aVIWnCgfAim1nIiWGDINZWcqyigwqzeZaVxQ46ossBKUo6YAxT1FlpeaSptJOR0qsc11blSGxht91AHRKyKB0BGo1LCDLUixX5jwQhO3XAp4stoahNBx0bJ39a88tXW4tfsrhLR/wALyh+NdFX28KGFXWcR4GSv86ieksdmWC/xGAJf8ydKuDq2YI0R2/2j5GyfIeJ+6pXD85qDPbSgZYV/RqdV+8eXz5150F5ugRoFymaP3e3Vj76+C73MJCRcZmB07dX50aUBcHMU9xbWNT2DcYTdxt78V9slt1tSFAdQRiqw4OQIkOVHcIU8zIdbUrx0LKM+/TmqW/WfiD/z26f9Y5+dRUXS4oUpSJ8pJUoqUQ8oZJOSTvzJqh1yIhGxLpvL6pDx6+AFdGLvLat0eKl3S02rASBjPrVJG6XEnJnyifHtlfnXz9J3D/bpXj+2V+dL9f8AMYLNdT0lbS/c4ySAcg4JxUqe6za2hGiALlL5q/dFeaWb/eWE6WbvPbT4IkrA+RrU3u7FZWbpOKzzV7QvP31314EHz3PWFsYcagBLmVHGSTvzqrfpisraX4d4ZRs8OyeI5E4yknz5jPpVTfrJfgMC93LHh7W5+dcpF6uslnsZNzmvNbHQ5IWpO3kTTkHiYpjmQ3tnljl3jWVqSScnc1lFBn//2Q=="/>
          <p:cNvSpPr>
            <a:spLocks noChangeAspect="1" noChangeArrowheads="1"/>
          </p:cNvSpPr>
          <p:nvPr/>
        </p:nvSpPr>
        <p:spPr bwMode="auto">
          <a:xfrm>
            <a:off x="63500" y="-500063"/>
            <a:ext cx="685800" cy="10287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BDAAkGBwgHBgkIBwgKCgkLDRYPDQwMDRsUFRAWIB0iIiAdHx8kKDQsJCYxJx8fLT0tMTU3Ojo6Iys/RD84QzQ5Ojf/2wBDAQoKCg0MDRoPDxo3JR8lNzc3Nzc3Nzc3Nzc3Nzc3Nzc3Nzc3Nzc3Nzc3Nzc3Nzc3Nzc3Nzc3Nzc3Nzc3Nzc3Nzf/wAARCACqAHIDASIAAhEBAxEB/8QAHAAAAgIDAQEAAAAAAAAAAAAABQYEBwACAwgB/8QAShAAAQMDAgMFBAYGBgcJAAAAAQIDBAAFERIhBjFBEyJRYXEUgZGhBzJCscHRFRYzUnSyIzaiwuHwJTVUYnKClERFU1Vjc4OS8f/EABoBAAMBAQEBAAAAAAAAAAAAAAIDBAUBAAb/xAAnEQACAgICAgIABwEAAAAAAAABAgADESEEMRITIkEFFDJRYXGBI//aAAwDAQACEQMRAD8AJ8K2XhtXDFnW/wANQZTrkJpbrxbSVKWU75250Rf4f4XWjCeFojeeojpNb8Gw4v6n2Zx51tB9gaWoFQzjSOlVe5xld5K1vsTOxaWrKEpbTsk8huD0qEV2WswVpT5VoASJbkfgnhhwFKbJbCEnGox07/Ku7PA/C7zQcTYbcARnBjJzVOt8WXxDaW0T8IHIdmjb+zWp4svwO1zcHohH5VQOPZ+8UbFllCFwA3MkxXbLDDkZwtOD2EYCh4HG9T4lh4HuKz7BZLcvsx3wYYGM8uY8jVXNcaX9P/eGryU0j8BUxjj/AIhY5LjL1f8AiM/kRXRTYD3OlkI1LOb4O4WLpB4etmMcvZk/lWj9h+jyG/7NcIfD8aSRq7F4NIVjocHfFV8z9Jl9QoKWzBV/8Sh/erV36QX331vS7JbXyvGStJJ2AGMnPhTPB4GVljI4f+jtwZRE4eV6BquyeE+BVjuWyxn0Q3VZp41tjgPtXB1tUemlSfxRX1XFHCrn7bguGVHnhts/3aHxb9oXx/eWN+pnCCpYLdotCmyk5AZRgcq7/qJwm5+zslqPowg0tcGu8N8SN3G3QrG3EjlKFvRFNpCXd/rd04O4Hyo01wNY4uv2a0R2tQwrRqTn50o60YQAMkL+j7hs/VsVu/6dNC5nA3D8ZaSbJA0kH/s6a7L4NtqEIS3CUgNjCdL7gwP/ALVLbbVHZRGKdLbKNLaTkkD1POgUnyG4RUYnmK+tpYvdwZaSENtynUpSnkkBRAArK24j/rDdP4x3+c1lVyeXZw/BmyOD7c6rSpH6PQAdO4SEbVUsJeYzfU6Rt7qtC0cQSWeDIbbPboQi3JQAAkjZvGaqltwIaSEgJUNgc+VTcM/J/wC4/kdLJLjwSNj/AIVCclnVz+dRn5GrZIIHXeuttiOSVl0IJbbIyo8s88efpVjNiTqpMLWxC3f6R04QcaU9Seho+y0lKlgAFLgyrXgn4dDUaM2lDIKUhS19B4VNisyHnxns8EHYk52qWy0/Rl1FII2NSM/bVto16W1Jx9dsnb1FDCcEjoOtNoaX2esIWADggjlS7dmG2XkqbGNZJKcbZrvG5BY+LT3K4yovmvUhg/4VsMY3rkDgDr4HwrYHmAd+pq7Ez41/R2u6m+OtWSazEkqjKJW6x2qSkKTkYyN843qx+043RyvFoc81W5Y+5dVp9HV1RZ+IVy1wZ0xBjrbDMNkuublJzgdNvnVmfr5AP1+G+JE+tsXUl+fLUcmMbmhncZIB7WbZl7dIrif71EpMgSTrAwQAk4GN+tRI/F1slvIZTab02VqCQXrepCRk43J5VKmJQhxwN/V1fhU6/rGY1v09Ty/xH/WG6fxjv85rKziP+sN0/jHf5zWVXJ5d1llwVcAxY3ZAPm1hOrUOZb5/GqMU8otJGDjHhRqE3qhsZJOEDGfStn2hgmgp45qyc9w7LA2NdRcKt6Z7E7qtSGxp7rhUvfB8vw9woJJASrkPhUuyL0uOqx3QE7fGidciFS3i8ZoZLagSMUbcbS2yJBUGlqSU5SsgkY3yOWPUUHhKDmgnpv8AlU+MhZUvtRlJ88n/ABqGwZM16f04Ak2O6+20G1OkB5WkEgHfkN6XL64PagjOSj7XlRxsMiO8lbpDCE4S0fqpznOPCkyc6JUpboBwNk5PSm8RfmTJuc/wAnTPTOx519ChjHLFRQynB7vU9a6BkbbfGtDMysR7+iUxv1nefmSWWG0xFjLrgQCSpOMZ9DVvarYvGi5RD6Pp/OvNRZQpGlaEqTzAUkGpkCUxCIC7TbJKM7pfjA7eRGDSbKi5zDVvGehlRIzx0tSmFKPIJdSc+6h7qOzQUHmnIzVb8JXu2O8RQGInDkKFIcKw2+yclK9JPLHIgEe+rGdUS2CrnjJqcIUfcaWBWeZeIv6wXP8Ai3f5zWVrfDqvVwUeZkuH+0ayqImPdi4PvE61RH2ERwh1lK0do7glJGxxUmZwJxA2NmYyySAAl8fjirB4SZ1cN8OYChmAjUf+UYo/HU26tWoYUyspUPDFJN7jUaKlIlFSuAbul5DctbLTiyAlCMrznz2FcG7Q1AdkxmXu2LayhThGNRBIJA6DOatq8HtuIYK05OWSrB6b4H31XeOzuMhDoGlby8qKepUefyoTYxGTHIiq0DR1uRXwCDjPI9aZEzmXIgAJSsDkr761dajtsuOOJSvu/UI+t6UJUkuQkvsPILIUQVrP7PHj5flStWHOMSwN6ho5kW7ztQEdpXczlw53NDWt8BODtyHTejb6rZ31rgsFxAwSlAGo+Oee9QorHauLU23o72cchjyqpGCLgCQWBrHyTNUNJ+0rA9Ca6KZUgZ2IHPGx+FT0WtzVhSU4UQSBz9d6nSIYba1HBX5DpXPzGDC/LZEXs49KzTvgjeuj6dKyQO6dseFaJG+M7Z+tVanIyJEwIOIS4Uc7Hiq0uAElMgY35ZBH41c044ZcP+6fuqleHllviK1rwMCW2MHrvV0XBWGlDxIHzpNo+eYxD8Z5ovw0324jwlOj+0ayvl9Ob5cT4ynf5jWVycnojg11tvhWyOuqCEN25Cyo9AEgH/PnRKClxEJx9YxJnLKin90HkD6Jx780IsTanuD+GWUIyl+E2hZ8AEpP93HvplW40wgFWSrGE451I3ZlK9CLUsBN5LScq9naCFb4wojP3YpUv7Ai3+QyF4OdYCRv3sHz/e++j0ZtS35DrhC3HXFajnHNW3+fSuHG6URr8pbbet+Sykd4bYHdHzHnXm0ohKctEi8NPoZcejZUsIUl1vrjx9RmtmIi4PDrcQJJWpClLTy3OSfgDii0pjsYD6FKI7nQjIP5c/lWjidS8OIKkgKGD0yeecef3VwNoCF47iZYo/tCQhSynGwGc8qfrPZ2NKOppRTGNuuCAcdm4pSUqHiN8fM082uU200gk9N9uVL5TtgYlHFrXBz3CzltCWE6E5CupoXcbYoKKcZ7w677nFNUaU0+02nWBnkBWjjCQ9oVp3zuelShysbjJwZVF5tz0N4IdSd05OT4f5+dDRyyR3T9nNPVxjl+db2+0SHlP9ohOx7JG3dz133rTivhKO3MQ/Znm0LlOEGKoHGcEnQQDt5efPpWtxLvJQDM7l1BX1E62kpvFvJJyJbWCPDWKuu5HDePFQ+W/wCFVG9Y7jarjDVKjqS0l9pZcT3gO+Mg45EeeKtm5/YT4k/l+NOt7Emr6M83X0YvdwB/2pz+Y1lfb/8A69uX8U7/ADmsoZ6X5YLuzbeDOHO3zlURKk48kgfjRuGhbyUvSspcXghJP1RSXwwpp2z2mQ6jK2YLbaM5wBjfHTJPWmtNybDbrjytKQg7g9edRscsZWo+IkGMEOy0qwkB18bZ5HVWcdDRJgOBvUpSFJ1793Ch+fyrW1KSXYagcp7RshXjv/8AlduPWgq3xHSd231J2OOYz4eVE/U4vcS5pLcWQsKxhsqK9yF4Ofjz+dbKfTlAS6SoqBJBOrB/z8q+4JWtKkOHY5b5gDHrv8ag8PoQhEkNntGu10RyT3gMAEDyBJG/4UoDWY37hiNaY9xblRJSGwFpDjO5BCk9R54JoJwxIekXGbZ5uChAUlaleIURkfCiTt5jWZKJj6VqZjuEHCd3M5BA8eeM/lSume9fuIYbkCOm3vSl9l2faFW2CQSQAenh401azYhEH2itwY+WEdhMdZUtRLS8YUc+/NG7pIDLfaZJJ2SlO6lHwHnSjCfmLfMdDDgksqKFhKO5kc+9jf3UUs8SRc581m4mWG0OadaGSElIG6AscvE8j0qVOKzt8upXbyK12O5qy07bjOvN0QC4htIjgbpQTknfkTsN/WlqRxPLa7RmOssyCNLrw3Xg76Un7Kd98bk9dqsO3tqFpctj/apeiAx1uN7LUnHdWNt8gg8sZzVKTSYFymxJikpcZeUlS+Wrw+Va1SKmBMi52fZnVaXO01oOlR31Z3z61aXDd6N+goElbabiwNLjQUP6Ubd9I8Nt/A+WM1MiSsJyzGfcSeoScfcaxi9KiSm3kIW060sKSQdwR5GmP4uMZ3FIHTeNQPf/APXtx/inf5jWVxuMj2u4SpONPbPLcx4ZJNZSYyX3wo05G4YspW2mQ05DbVqbTlTeU8iPx+6u95jtv25xyKMLAypHUD0oTwvOWeH7ShCx3IrYOrlsmgly4vmS5TiYjpETOlA0AkjxJO+9RMCSZagyBG63BCGoS0pRlLjWOeT3ht86IceqCeGHHVvIZLT7atayABvjBPofjSPA4hcbZQyUpPZqCknrkcs/Cm238V291hLcpxwvKOTqbyhPkMZz611mE76mG4nsrS8ELRhScD6oB1A+B+G/lXSDCltMCOzbpYY+stDbS1alHc94Dxz8ashhbUtrtIzqHU9dKuVd1oSwypbnIDxpeTO5wZTl6styuoisaHY+hfdadYKS4dsDBxsN/jTPYfosGlmVPuj7MpJ1j2XSAk79VA5xk9B6U9wYJdc7eQN/sJPSjTbYSNhgU2trMd6irQhOQNxQh8BItwC4s+S46nkt/cn1I/Kt12q/RWnUMGNpU6p0lBOcqOTzx1z8abSMrArJDqGW1OLUAEjrXXLY7xBUgHrMrlMaYHXViQtKnSC5pwnJAx7thXH9DM5UtaUFSjlSiMknzNFrnAnyLqymMpDYkpWtSXckoxjBOOQOfdsKjTbTdWnGGFOxVOPauSz3UpGSojHLOkf8wqY0chv5/wBlq30AfQ/yDJEGMw2SNBPIYpbm/R/+nX1zWpvs61gYb7ELyBtnZWffioHEd/nWybMiOJbDrATpKVagonywKHRJD5PbB5RdyFFWd806mmyo5MG62u1fFYpz4xhTpMUq1Fh1TZVjGdJIz8qyvk1anJj61kqUpxRUSckkmsq2ZkbYk+4M8PpTGQtetjs06BqIGN+XLw99QEyn2ce0RXWV5+0khJ99QoF0eZbbZQogAYGK6zJchxeHBqz9hGTgfCh8dxofH3CrMknCxtq3GfuovbEqndolpWFIGSCdxSxa3FLdS1ICm0rP2hyFMrKW2Wm0Ds2paP2bwVjX6/d1qe0D6l3HYnZh23XZ2O/piu9jJbISeoX5EdffTtZb2m6vtplM5cRjCUbJz44O+ap4vPzLgJcbSHkDTIZKtJVjr6/fUtfH9yt8tCLM0yXVEhwKaOSegGCD40n0tn4xlltbISw39T0K0gDOUnatlEDkQPWq3sPGnEj7KVzrfGaBA2Dxz7xg/fRlzi+UhGty2qd/9pwKI+OKI3Kp8ZJ6LCM4jfkJB1chuTVa8YcbPCeiPa0pU0wrKllOpKlDyyOVaX3jlc63qjQmnI7iyUuKWMEAcxsdvCkrfqcnzrV4fCL/APSwa+hIb7vH4r3Huw8bxXZanp6Cw86kIW6g6kKI5HxT125b86OPS25NwflRFpebbiJDbqfqgqUSQD1JARnwwKqNYw72iMgn66R9rz9a1lXyfZYLphPEIWNKm1boVnrjofMVXdxlUFliksJ0YC4g1TeJZbri9lLyvG/IAAfKikdoBkEDmMjFLUVWqI86BhXaZJznzp1gKQi2tkpB1KABPWsi44mnxVBzmV5MGJb4/wDUV99ZW1wx7fJxy7VX3mspskPc6Qk5VnYeJ8qYbDEMmRqCFJQnBUoH63r41y4c4dfuQbUCpLSuZ08xVkwbKzCZS2hICRUvI5CoPEdy3i8csfJupCZtsWTHLbsZteRtkbp8waG3PhxkxlITJeb3yMkED4imoFmMkrKgMDNJ3Ed/QVKQ2rKuQAGajqNjNozQu9YXYihOT7LKcS664p1I0bbZHjtzo7YbOpgNPKRmQ4ckn7I8BQqBEkT7kh15pXZoIOVDmegqzrFa1Eh1Y9xqzlXeIxIuLUCxc9QnAZShpJWnfTUyK0E5Xy361sG0R0qceUAhIz6UpTuM4farS2tQQOpSRWYlT2bUZlr2qDs4kHiZTcbit2MNkymUvI/4xkKHwAPxqCoYpX4jvq7he0TGlkhkjR7jTMy8mTHafSCA4kKAPSvrvw1z6RW/YnzfMUe0svU+KGeXMUI4lV/ow5/eA8euaLqJG+2OtL3E0lJS1HQtJz31YPwqnkkCsxVQJMhRIrv6CffUnCC6kJJP1uhxTImSEw4jLp2aTqJHTak5mS6jskOKWphC9Ya1beoHKiV1mD2cdio6HgNAURqCcdcedYTKT3NWu1VBIgaSvtJLqxvqWT86yuZ59KyjksvvgmGhPDltXp3VGQon1FEri63GbUVdBzNB7FdmIPClqCiAoRG87/7ooPcZki6uEZ0NE9diayPWXc/3NhX8UBMg3OU9cnlNsLKWgcFQ61HatjDaxoQNZ5k0QDSGBpCuQ6V0hR1yXAlA2J7x/CqC4RdQFU2NlpJsttS68koT3By/OnuJFDDWVDArlZrYiLHS4sYx0NcrtOeVqahtF5091KEAnc+lRnLHJ7jmYdDoRP8ApKnyXozdsglSQ+r+lWnw/dz54Pw86UWkOpV7M/8A0pGE6iNyfxq2OLLSI1oizZEdKFpca7YJ3CCdifQ7ClzhaC07dpU1bfaFndlvotZ6+g51q8Z2oUATNuAsYmIVw4cW3NQqU26NWB2Tad1Hwp94V4Ll3h3Ep0QWUJGW0gF3HTbkPnTJKbj2ttc2QEuzFDY9E+QovwFqRa5NwkHK5C9RJ8Byp68twT46zEmkEbmrtgsPDUQOtW1EqQjkuR31E+O+w9wFdrXOtN1CkqaQHlDHYuspx548aiXd5yQ4s76FcjQ32MOrZbYBCgNQztjzJqdrWY5JzGrWoEXPph4IgQrOi82S3sxiwvEpthOkaDsFaRtsccuhqmCnG5r0/wAQW6XO4OuVt7T2mQ9FWhsnbKsZSM+oFeaZcFyO4ttxDja21aVIWnCgfAim1nIiWGDINZWcqyigwqzeZaVxQ46ossBKUo6YAxT1FlpeaSptJOR0qsc11blSGxht91AHRKyKB0BGo1LCDLUixX5jwQhO3XAp4stoahNBx0bJ39a88tXW4tfsrhLR/wALyh+NdFX28KGFXWcR4GSv86ieksdmWC/xGAJf8ydKuDq2YI0R2/2j5GyfIeJ+6pXD85qDPbSgZYV/RqdV+8eXz5150F5ugRoFymaP3e3Vj76+C73MJCRcZmB07dX50aUBcHMU9xbWNT2DcYTdxt78V9slt1tSFAdQRiqw4OQIkOVHcIU8zIdbUrx0LKM+/TmqW/WfiD/z26f9Y5+dRUXS4oUpSJ8pJUoqUQ8oZJOSTvzJqh1yIhGxLpvL6pDx6+AFdGLvLat0eKl3S02rASBjPrVJG6XEnJnyifHtlfnXz9J3D/bpXj+2V+dL9f8AMYLNdT0lbS/c4ySAcg4JxUqe6za2hGiALlL5q/dFeaWb/eWE6WbvPbT4IkrA+RrU3u7FZWbpOKzzV7QvP31314EHz3PWFsYcagBLmVHGSTvzqrfpisraX4d4ZRs8OyeI5E4yknz5jPpVTfrJfgMC93LHh7W5+dcpF6uslnsZNzmvNbHQ5IWpO3kTTkHiYpjmQ3tnljl3jWVqSScnc1lFBn//2Q=="/>
          <p:cNvSpPr>
            <a:spLocks noChangeAspect="1" noChangeArrowheads="1"/>
          </p:cNvSpPr>
          <p:nvPr/>
        </p:nvSpPr>
        <p:spPr bwMode="auto">
          <a:xfrm>
            <a:off x="63500" y="-500063"/>
            <a:ext cx="685800" cy="10287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0" name="Picture 6" descr="http://t1.gstatic.com/images?q=tbn:ANd9GcTfy0WdZFcaYEGYzSUWhaEYGsQ1VRW2O5uiCxu-Kdtph5LZTZvm_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33600"/>
            <a:ext cx="1752600" cy="2609851"/>
          </a:xfrm>
          <a:prstGeom prst="rect">
            <a:avLst/>
          </a:prstGeom>
          <a:noFill/>
        </p:spPr>
      </p:pic>
      <p:sp>
        <p:nvSpPr>
          <p:cNvPr id="1032" name="AutoShape 8" descr="data:image/jpeg;base64,/9j/4AAQSkZJRgABAQAAAQABAAD/2wBDAAkGBwgHBgkIBwgKCgkLDRYPDQwMDRsUFRAWIB0iIiAdHx8kKDQsJCYxJx8fLT0tMTU3Ojo6Iys/RD84QzQ5Ojf/2wBDAQoKCg0MDRoPDxo3JR8lNzc3Nzc3Nzc3Nzc3Nzc3Nzc3Nzc3Nzc3Nzc3Nzc3Nzc3Nzc3Nzc3Nzc3Nzc3Nzc3Nzf/wAARCACLALoDASIAAhEBAxEB/8QAHAAAAQQDAQAAAAAAAAAAAAAAAAQFBgcCAwgB/8QARxAAAQIEAwQFCAcFBgcAAAAAAQIDAAQFEQYSITFBUWETInGBoQcUIzKRscHRFUJSgpLh8BYkM1NiF0NUY3KENDU2c3STsv/EABkBAQADAQEAAAAAAAAAAAAAAAABAgMEBf/EACERAAIBAwUBAQEAAAAAAAAAAAABAgMRMQQSEyFRQTIz/9oADAMBAAIRAxEAPwC8YIIIAIIIIAIIIIAIIIIAIIIIAIIIIAIIIIAIIIIAIIIIAIIIIAIIIIAIIIIAIIIIAIIIIAIIIIAIIIIAIIIIAIIIIAIIIIAIIIIAIIIIAIIIIAIIIIAIIIIAII8CgoXSQRygJEABNhcnSE7s4hF7da3cI1TSyu9zZA8YaSXH1ZswCNSlPG288ozc/CbCxyrKKrNAE9mkavpOYB1KbbxwhC5my9UDXeNqu2PVo6PQ3z2uQTs/OIuwL0VZ29iEmNv0uR6yRDRcBIG4d8ZtoUTYC3MwuwO6aug7UWjYKoyb3uIZzZseqb8/14Rpccve+7dE7mCQpqMudq7dsbEzjCtjg9kRkAqJGw2BN914HHGJZlT8y4lplAutajaI3sEpEw0dixAJhkryB1srtfLmF7dkVFV8dOPu+a0BjLtAfWm6rbykHQdpiIPTzqpm6XXZmddVlLgusqVwRbVR/QEXTf0g6QSQRcG4j2IJ5OsM1eltGcrE7MNlYOSnpduhF7HMvivTdoL79sTqLA9gggvABBBBABBBHl4A9ggggDm6U8rbzSx01KLY+0xMEH2Wh/k/LPIZgh5NSZB2lSUrA8b+EQ6c8nlXlUZzINuJtcpaezE+7wiMztNSwqzyHpVe9DqFJI7laxioQfaLuTRect5TqHNtqSasyBsIfbLZ8QIXSuNaNMFLTNTpy1WAsHhcgbtvGOfGZCTWmy5ld92QA+H5x45SUWuzMhdty0ZfcSIcK+Mci8OnZaosqWl3owpH1Shd0kx4Z1pJ2ObdDYXvxjm6Sptdlmlv0d51QT1nBJPHMkc0ixPsMYjGGJEAoNWmgB1SCRpy2RXjn8Y3R8Ogali6iUx1LE7OKadNjl6NSiEnsB4b4VSeKMPTKP3WrSSlJsU3dykqO0gHgNBHNqq9NPPF2cUXnFbVqOpjYmoyzh9I3lvzvF9jK3R02lxiYF2HELSdhbUFRtaYIuvLZRUQneOarcvfpHNMnMBp0OyM05Lu3uFNulBv3GJzh7HVVklJbqDqpyXIyEOgZkpJucqtovrtvFZJxJXZcPRNIlVTM0ooaQkq6x9VI2k8zvip8S1V7EE2t51wsUxhVmwddOzeojdu5RNcX12XqGFGF0530c84G7nakDVQPZaxEVTW59DSLquGWhlab48+07zEQ7DFDaZmopXKUmXUpv1lNhSc7nNV93IaCLP8ndEptDlPPZ6XWmrKBStx2ysg4N22DjvO/S0U3SFTbf70VFDrmoI+qNwiVU7GFUkwEPLDze8LTfT9cxF7tYIVi7fpeWt1cxHGMVVdvcgkRX1MxhJTQSlbS0r4Nan8J19l4kMlNy862Vyb6HQk9dINintG0d8Qql3YnaP30sDayBGQqJOzKOREMK3ALm6u8beyEdRq8pTZcuTb4Qk+qL6qPIb4vf6QShdQfANkohM9WHWwrMUpsL6jSKtqPlGmDdNNlUtIF/SvHMfZs8Yg9fxdUKgCmZnXHxwJASPuiwiFK+CWrFq1/wAqLVMdUiUWibcGlgB0YPM/KIOryqYjcmHXn3UkLHVaaGRDe3Zv9pMV25PFRN1XPbGozJMW23yQnYsB7yl4id0S8lHapR+IjR/aDiX/AB/v+cQgTGkeedDiPbFeOJO9l8USuyWIWR0DqmphJ67ClnSNFYpUvUmnJefaDqDsCto5g7j2QkqFClKnMiZkFfRdWSbpW3oh087aHtHfC+jVN+bcVTK215vVGBfLudG5STvEYQqJm06TKnxLg+bo+ealCp6TGptqpoc+I5xHUTK0EXUY6Ddl1JUpt5O0doy77xXeMcDghyepDRuOs5LgWueKPlG8Z3yc7RDpOpvMPIdZdU24nYpCrGHxc1TK7ZNYaEvNkWFRYTrf/MQLBQ5jWIgtpbSiMpFjYg7QY2szKkEA7Yu4le0OFbw5O0pKX15X5Jf8ObYuppY7dx5GxhrDSja0SKiYhmqas+bO9RX8RlYzNuf6knbEqoUlhKvTrbhlESc0dsmXCGXT/Tw7Io5OOUWVmRDB+G3sRz7ks1OIlw2jMtRRm0uBsuIuDD2BaVT20mZLk88n6z56v4Rp7bxqbbl5DEshLsSfmyUyrqLIaCWzqggAjfpEqYVbMI5K1WTdlg6oQSVxQ3ISTkslpUowW06hJbFgeNrcIRTGH6DMH09Ip7qgLXXLpOnfDkwbptuhHOsgTfSFCSFJAubRem+jGeRMMOUFsAIpEmkW0ytDwEYrw7QiNaWzbkFD3RsRe6bXF9iVHdyjIAZBpttv37flGtig3v4OoSz6Nlxhe0KbdULe0xqbo05IzCXWZszGX1HSkB5I4Hc4nkbHhDskKXqCLZdetbW/yjFangALG19vLhESgpZLKVha9OsJojs5NoIU0Os2nUle4C/G4tfjrFMV2qLmJpyYnXgrXqoQdLcByieYtMzOUSZRIFfTpGcNJH8SwOg52JiOSuC6UzLj9opozNRWlJVKNP5Es32AW1Pft3Wii6/Rdd4RWdTqbkwvI2cqL2CU741CkVZxAcTTp4tfaDCyPbaLooOHqVRlLXJSaULWdS4c5A4AndEhSptZvksvZcxVayCdkizoStdnOCafNqd6IMulwbUBtRUO614XNYarToBapk0QftNlPvjoFTaEErSjW2wb4ROOg6lKjY7FCNo1t2DFxtkoadodWkkhUzIPoT9rJmHtENmvER0M42HFaWHEQiNJlCSTKsknaS3GimQLW0i3qhSTrodD8jG9+UbqbLbTrhQ+2c0rND1mlDceKTvG8QxUHE1PrSUjOJebO0blGJG11CQsZTtsNiuYjzWnFnoNemyWUqelVNzbQbm2TkfQNbHiDvBFiOR5RpUAXFJUMpBIyhVrmHAC7jM0kjOPRuW+ugnQnsPgTDTXaszLrWiVQXVpHXFtCRwjaNRJdmEqTb6GTEOEJGthx5SEy01p6VsaqNvrce/WKqr+HpyjTPRTrJSknqOj1V9h48jEpqWI8QTcyW2Z+RkRfQF0FQ7bAxkl7FjjAS59G1hq9y2Skk93VjpjJ/WYum/CvBdCja3thQzMqT+tkWJJVOgPO+ZVekppc0rQofYGT22uO+NtUwBITB6eSWplCv5KgpB58vbGm9FHFjbhLE89NVakSE2+XWUPnKXLlYuhSbX4a+6LiaOw8ReKNew9MYaqlNmVzTbzaplBSpNwRZQNjflF4NnqgjUbo4tSkpJo6KbvGwvlj1iI1VFFwhQ2gkC423j2WVZwX3xsn0jzdRKc1tdtoUX0UqIbQSuxPW3Gw1742hQJ26a2JN7iNbaShBUoaHS+8ExkkqCUaXKjltz4R0oxNlkpUU3VdJuQU6jx5xirLa6V7SOI7vGMSRZQSok38BADlskJJsdOPdACN9tSXAVHUG+bhEbxZTJmtrS7J0siYY2TLYAU5YbL8ORiVvIBSCgjVW8XB/XZCilqCStkjX1gPfaKy67Lxk0VYzX61QT0NYk3lsJNukWg6d/5xKqRiKn1RKDLPgLP92s2tEinmUoUsEJKVi2U65h2frZEZq2DKTPqW5LpVKTIspLsoQnU22ptY++Mp6eE+10bRrtdMfkzAQnbpwOt4y6Rt8WcQBfv/OIA+3ibDxKnAKjJo+u3fMBzG32Xhyo2LadUEpAd6Jw6FKtl+2OaVKpT7RteEyTuSWXMplxRSRax2Rr83mP5avxxky9cBSCdeeh742+cf0J/CItHUNdMydDwoafkJ+iz5ZfbUzMJ2bwocuIieUbENVp8uhmuyMwGT6qynW/I7D2XvE2xpJMO06Ql5llpan5psNqUnNltdaingcqT+KFDbTMzKuMzDCHGXDZSFDQiOmclL4XptwXeCvmcaGQmVLlqmy5LKVrKvpspIO0BV7aQvmJ2QrCHXWpppbRV1k5wLk8oUVXye0+cWVybnQqOxDiekA8QfGGSY8nlQZTllajLNAbP3cjxuYjijIu6q96HWXal2wOjQjTehUYPyzTyipTDZJ+skZT7RYxFpjCGLJUqLLjExY2HRLFz7QIQOzmKKaSmalZlOXaVsqt7RpEOg/jCqw+3Jy42Fslh/wBM1/LmUhxPdcAiEss0mmKCqZMuSlv7pZLjRHK/WHjbhERl8ZTrZs42lXECxhY3jJhRs/LqTfaU7/fEcVRC9N4aJjUETFapD7b9MD6kIK0vSziAUrSLg7RfXkImFNmEzEjLupNwtCTfjcA/GKqZr8jm6Vh5bLttDp+j3xPcBTAmsLSCt6G8h+6SPhFKilt7IcUiUNK1ELX+uwocUmG9vdDinVAiaJz1BobWMigonj7rRmUm4ChwBAOp03RmuVeSCEJuMxIAI/WyNiJR7Km5RcbCdtuGyOlMyaEpsM1tN4FzcG3ugy2SCNoAVYfrhCsyDp9Qtp9vDsjx2VcQFWsocLE6cNBxhciwhUCoElIvsOm0xjKuKYcQSCNphUqScSE2T1Ujbz74RvIcQRmGW2gvvg+0LWHSppKpbpEi9ttuENiyTaySCk6X2bdl4dae508plUbqToYbXUuMuLJdVcGylEWH6/WsRF/CWjBXV9QgJBBBA1TfbaI5XcLUurkuOtFiYt/HZ6qj27ld4iSuJSs3FrgXAOoteMVNoKgVlY00CtniYuQm0Vg81iPCxzhYnJMAddtBOn9Sdqe68bE+UZnKM0sm9tet+cWKtCVEgLCgNQSNPdCA0SkrOZVMkio6k9BtMZypU5ZRqq0kNWIMUO/TcuqdCnEMNKUhCUgDOogD2JB15w1NYnnUrK0quCdE7hDvWaBTay6h+aU/0qE5UlhSki1+BhqODJdA/dqlUkq3BwoUB3WjJuHp2U5JfqIsZxi8lVnmEL5hVjDtLYvlikB6XfQDvACh4REpjDNalkFUrMS84R9VaOjUfEiGaYmZ+n/8ypjzA+2BmT7RpBd/lmzhp5ZVi1G67RHtVTSEH/MBT4mFzKJKaReXfadB3tuBV4qBmtyyrekI7Vn4wtZmJZxQWl3IvcrKPeLRLlKOSVo6M+4SLFqWF6TUEFM3IsuHiUDMO/aIr/EXkzWyS/RnCtpJBUw5qUjeQd/Gxh2kaxVJOxbnVPN/y3lFQP4tfYYltDrUvWG3GVoDM2EK9ETcKFtoMW5bHPU0ko95RDJTBdJlmM0+Suw6y1rKQOVgY3eT6rSdNp70g/MoBZfWlGYhJWL7QDaPatPJm5xYSfQtmzaR7+3bFcTCnRMOlK8ozq+tbeYj+iaLToKlBNvJeH02lR9G0vLxGp8IxNWbO9xJ5qIijm5t9g3bmVIP9C7e6FrOJKozYIqCykblKzDxvGctNJ4ZkpQLmbqAUblax9+NgnQdjrgio2caT6LB3zdzmUge60ODGOiNHZVJ5oct8IzenqIm8X9LOE4dzyu+PfPFfzAfuJPwiBS+NaasjpUuoPPX4iHVjEtFcTfzsJUdyrp94MV4p+CyJWmdWnXpQO4i/stHoqDmUpcCHUniYYG5+ReF2qgb8M6VD3A+MbUOKOqXG3hxAykeJHiIi8okOKeUSWkzDSpgpbJSFaFtW0dkbao2bjKkqJ0sNvt3QxS7mqXAci0G4N9QYe359pxLZBGZSRdN9QeEbQqvLMp0vDGXk+p6Z2xOpSk7e8x64mQlk+mdQgDW615fiIwWSsekz5fspJHu18YTKRKpN00tlZ+0WWyo96jcxPM2RxpHjlSoSyU/SMpmP2JlN/BUZBMjbScFv9SI1O+ZOiz9GQof1SSVf/N4QGjYbUSTQJa51P7k58olVH6Q4IikriINNJl5zMHwcoAScyjwPOHKWOIJ0gytK83ZIv0844GwO7bD3Qplx/D7E+7kVNrBCnujTmIB42hrnZuYfUsvPLVYXFzs1jKaSlg6INuJ47LdEM9Rri1KTqpuRbShNuBWoGGadxXS5ZKmpZhc0q9iXHVOA96tPYDEYnpp+bnltzDqltpUAEXsBrwEXDh6h0uRlGXpWSaS6pIJcIzK2cTcxpstko6nhUs1Q6zWlCYlMOJl0HUFlvLftuRfuENs7R52k/8AGJVLHgrqn3xOPKFXapL1IScvOutMFOobOU/iGvjGryY0SnV+srTWZfzxKbKAdcUQTrt1177x206bcb/DmlValZEAarsywqzDil9l0+74w7SGIHkuIdbsw8g3Tfq2PEEaHsjo6ZwRhaYTZ6gU5WVNh6BIsIqjyl4UodFS07S5ES6lkAhLqyPYTYREqcWb09XUjlkENQLN1OLSVbUpbXqTzt8TDW5OIUslcnKlV7kruT74tryU4XolTcXMVCntTDiEnKHSVJ7ct7X7otprD1EbFkUiQA/8ZHyhGCWCauqlPpnJBm298nTx9z840uONLNy3Kp5IsPjHYbdKpzZ9HT5RH+lhI+EKUsMpFkstgckiL2MHUucX+i4Mfi/OPbNE6Bn8X5x2cuWYX67Dau1AMJ10qnL9enyiu1hJ+ELEbjjkpRbQN9yyPjAUjYTa/wDmR2CqgUZY69JkD2yyPlGpWF6Ar1qLTz/tkfKFhuRyGkutm7bi0/ehUzUai16k06Pvke60dVO4Kwu7/EoFOV2y6flCdzAGECP+nacNdzAENqZG5rBzE7V55zVx1RUAAVFR1t3xqRVJpCs4dSDvOY398dWN4Nwy0hKG6DTkpTsHm6dPCNxwth8gA0Wn6bP3ZHyiNqJ5JenL37ZVhIypm0W/qSlRHebxicYVYkFT8qo85dv5R1OjD1EbHUo8gP8AbI+UZCiUlOylyI7JdHyiOOPg5JenK4xhVB9eUJ/7LY9wjb+21W/mS34RHU6aZT0+rISo7GU/KNvmMn/hGP8A1iGyPg5Jen//2Q=="/>
          <p:cNvSpPr>
            <a:spLocks noChangeAspect="1" noChangeArrowheads="1"/>
          </p:cNvSpPr>
          <p:nvPr/>
        </p:nvSpPr>
        <p:spPr bwMode="auto">
          <a:xfrm>
            <a:off x="63500" y="-500063"/>
            <a:ext cx="1371600" cy="10287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" name="AutoShape 10" descr="data:image/jpeg;base64,/9j/4AAQSkZJRgABAQAAAQABAAD/2wBDAAkGBwgHBgkIBwgKCgkLDRYPDQwMDRsUFRAWIB0iIiAdHx8kKDQsJCYxJx8fLT0tMTU3Ojo6Iys/RD84QzQ5Ojf/2wBDAQoKCg0MDRoPDxo3JR8lNzc3Nzc3Nzc3Nzc3Nzc3Nzc3Nzc3Nzc3Nzc3Nzc3Nzc3Nzc3Nzc3Nzc3Nzc3Nzc3Nzf/wAARCACLALoDASIAAhEBAxEB/8QAHAAAAQQDAQAAAAAAAAAAAAAAAAQFBgcCAwgB/8QARxAAAQIEAwQFCAcFBgcAAAAAAQIDAAQFEQYSITFBUWETInGBoQcUIzKRscHRFUJSgpLh8BYkM1NiF0NUY3KENDU2c3STsv/EABkBAQADAQEAAAAAAAAAAAAAAAABAgMEBf/EACERAAIBAwUBAQEAAAAAAAAAAAABAgMRMQQSEyFRQTIz/9oADAMBAAIRAxEAPwC8YIIIAIIIIAIIIIAIIIIAIIIIAIIIIAIIIIAIIIIAIIIIAIIIIAIIIIAIIIIAIIIIAIIIIAIIIIAIIIIAIIIIAIIIIAIIIIAIIIIAIIIIAIIIIAIIIIAIIIIAII8CgoXSQRygJEABNhcnSE7s4hF7da3cI1TSyu9zZA8YaSXH1ZswCNSlPG288ozc/CbCxyrKKrNAE9mkavpOYB1KbbxwhC5my9UDXeNqu2PVo6PQ3z2uQTs/OIuwL0VZ29iEmNv0uR6yRDRcBIG4d8ZtoUTYC3MwuwO6aug7UWjYKoyb3uIZzZseqb8/14Rpccve+7dE7mCQpqMudq7dsbEzjCtjg9kRkAqJGw2BN914HHGJZlT8y4lplAutajaI3sEpEw0dixAJhkryB1srtfLmF7dkVFV8dOPu+a0BjLtAfWm6rbykHQdpiIPTzqpm6XXZmddVlLgusqVwRbVR/QEXTf0g6QSQRcG4j2IJ5OsM1eltGcrE7MNlYOSnpduhF7HMvivTdoL79sTqLA9gggvABBBBABBBHl4A9ggggDm6U8rbzSx01KLY+0xMEH2Wh/k/LPIZgh5NSZB2lSUrA8b+EQ6c8nlXlUZzINuJtcpaezE+7wiMztNSwqzyHpVe9DqFJI7laxioQfaLuTRect5TqHNtqSasyBsIfbLZ8QIXSuNaNMFLTNTpy1WAsHhcgbtvGOfGZCTWmy5ld92QA+H5x45SUWuzMhdty0ZfcSIcK+Mci8OnZaosqWl3owpH1Shd0kx4Z1pJ2ObdDYXvxjm6Sptdlmlv0d51QT1nBJPHMkc0ixPsMYjGGJEAoNWmgB1SCRpy2RXjn8Y3R8Ogali6iUx1LE7OKadNjl6NSiEnsB4b4VSeKMPTKP3WrSSlJsU3dykqO0gHgNBHNqq9NPPF2cUXnFbVqOpjYmoyzh9I3lvzvF9jK3R02lxiYF2HELSdhbUFRtaYIuvLZRUQneOarcvfpHNMnMBp0OyM05Lu3uFNulBv3GJzh7HVVklJbqDqpyXIyEOgZkpJucqtovrtvFZJxJXZcPRNIlVTM0ooaQkq6x9VI2k8zvip8S1V7EE2t51wsUxhVmwddOzeojdu5RNcX12XqGFGF0530c84G7nakDVQPZaxEVTW59DSLquGWhlab48+07zEQ7DFDaZmopXKUmXUpv1lNhSc7nNV93IaCLP8ndEptDlPPZ6XWmrKBStx2ysg4N22DjvO/S0U3SFTbf70VFDrmoI+qNwiVU7GFUkwEPLDze8LTfT9cxF7tYIVi7fpeWt1cxHGMVVdvcgkRX1MxhJTQSlbS0r4Nan8J19l4kMlNy862Vyb6HQk9dINintG0d8Qql3YnaP30sDayBGQqJOzKOREMK3ALm6u8beyEdRq8pTZcuTb4Qk+qL6qPIb4vf6QShdQfANkohM9WHWwrMUpsL6jSKtqPlGmDdNNlUtIF/SvHMfZs8Yg9fxdUKgCmZnXHxwJASPuiwiFK+CWrFq1/wAqLVMdUiUWibcGlgB0YPM/KIOryqYjcmHXn3UkLHVaaGRDe3Zv9pMV25PFRN1XPbGozJMW23yQnYsB7yl4id0S8lHapR+IjR/aDiX/AB/v+cQgTGkeedDiPbFeOJO9l8USuyWIWR0DqmphJ67ClnSNFYpUvUmnJefaDqDsCto5g7j2QkqFClKnMiZkFfRdWSbpW3oh087aHtHfC+jVN+bcVTK215vVGBfLudG5STvEYQqJm06TKnxLg+bo+ealCp6TGptqpoc+I5xHUTK0EXUY6Ddl1JUpt5O0doy77xXeMcDghyepDRuOs5LgWueKPlG8Z3yc7RDpOpvMPIdZdU24nYpCrGHxc1TK7ZNYaEvNkWFRYTrf/MQLBQ5jWIgtpbSiMpFjYg7QY2szKkEA7Yu4le0OFbw5O0pKX15X5Jf8ObYuppY7dx5GxhrDSja0SKiYhmqas+bO9RX8RlYzNuf6knbEqoUlhKvTrbhlESc0dsmXCGXT/Tw7Io5OOUWVmRDB+G3sRz7ks1OIlw2jMtRRm0uBsuIuDD2BaVT20mZLk88n6z56v4Rp7bxqbbl5DEshLsSfmyUyrqLIaCWzqggAjfpEqYVbMI5K1WTdlg6oQSVxQ3ISTkslpUowW06hJbFgeNrcIRTGH6DMH09Ip7qgLXXLpOnfDkwbptuhHOsgTfSFCSFJAubRem+jGeRMMOUFsAIpEmkW0ytDwEYrw7QiNaWzbkFD3RsRe6bXF9iVHdyjIAZBpttv37flGtig3v4OoSz6Nlxhe0KbdULe0xqbo05IzCXWZszGX1HSkB5I4Hc4nkbHhDskKXqCLZdetbW/yjFangALG19vLhESgpZLKVha9OsJojs5NoIU0Os2nUle4C/G4tfjrFMV2qLmJpyYnXgrXqoQdLcByieYtMzOUSZRIFfTpGcNJH8SwOg52JiOSuC6UzLj9opozNRWlJVKNP5Es32AW1Pft3Wii6/Rdd4RWdTqbkwvI2cqL2CU741CkVZxAcTTp4tfaDCyPbaLooOHqVRlLXJSaULWdS4c5A4AndEhSptZvksvZcxVayCdkizoStdnOCafNqd6IMulwbUBtRUO614XNYarToBapk0QftNlPvjoFTaEErSjW2wb4ROOg6lKjY7FCNo1t2DFxtkoadodWkkhUzIPoT9rJmHtENmvER0M42HFaWHEQiNJlCSTKsknaS3GimQLW0i3qhSTrodD8jG9+UbqbLbTrhQ+2c0rND1mlDceKTvG8QxUHE1PrSUjOJebO0blGJG11CQsZTtsNiuYjzWnFnoNemyWUqelVNzbQbm2TkfQNbHiDvBFiOR5RpUAXFJUMpBIyhVrmHAC7jM0kjOPRuW+ugnQnsPgTDTXaszLrWiVQXVpHXFtCRwjaNRJdmEqTb6GTEOEJGthx5SEy01p6VsaqNvrce/WKqr+HpyjTPRTrJSknqOj1V9h48jEpqWI8QTcyW2Z+RkRfQF0FQ7bAxkl7FjjAS59G1hq9y2Skk93VjpjJ/WYum/CvBdCja3thQzMqT+tkWJJVOgPO+ZVekppc0rQofYGT22uO+NtUwBITB6eSWplCv5KgpB58vbGm9FHFjbhLE89NVakSE2+XWUPnKXLlYuhSbX4a+6LiaOw8ReKNew9MYaqlNmVzTbzaplBSpNwRZQNjflF4NnqgjUbo4tSkpJo6KbvGwvlj1iI1VFFwhQ2gkC423j2WVZwX3xsn0jzdRKc1tdtoUX0UqIbQSuxPW3Gw1742hQJ26a2JN7iNbaShBUoaHS+8ExkkqCUaXKjltz4R0oxNlkpUU3VdJuQU6jx5xirLa6V7SOI7vGMSRZQSok38BADlskJJsdOPdACN9tSXAVHUG+bhEbxZTJmtrS7J0siYY2TLYAU5YbL8ORiVvIBSCgjVW8XB/XZCilqCStkjX1gPfaKy67Lxk0VYzX61QT0NYk3lsJNukWg6d/5xKqRiKn1RKDLPgLP92s2tEinmUoUsEJKVi2U65h2frZEZq2DKTPqW5LpVKTIspLsoQnU22ptY++Mp6eE+10bRrtdMfkzAQnbpwOt4y6Rt8WcQBfv/OIA+3ibDxKnAKjJo+u3fMBzG32Xhyo2LadUEpAd6Jw6FKtl+2OaVKpT7RteEyTuSWXMplxRSRax2Rr83mP5avxxky9cBSCdeeh742+cf0J/CItHUNdMydDwoafkJ+iz5ZfbUzMJ2bwocuIieUbENVp8uhmuyMwGT6qynW/I7D2XvE2xpJMO06Ql5llpan5psNqUnNltdaingcqT+KFDbTMzKuMzDCHGXDZSFDQiOmclL4XptwXeCvmcaGQmVLlqmy5LKVrKvpspIO0BV7aQvmJ2QrCHXWpppbRV1k5wLk8oUVXye0+cWVybnQqOxDiekA8QfGGSY8nlQZTllajLNAbP3cjxuYjijIu6q96HWXal2wOjQjTehUYPyzTyipTDZJ+skZT7RYxFpjCGLJUqLLjExY2HRLFz7QIQOzmKKaSmalZlOXaVsqt7RpEOg/jCqw+3Jy42Fslh/wBM1/LmUhxPdcAiEss0mmKCqZMuSlv7pZLjRHK/WHjbhERl8ZTrZs42lXECxhY3jJhRs/LqTfaU7/fEcVRC9N4aJjUETFapD7b9MD6kIK0vSziAUrSLg7RfXkImFNmEzEjLupNwtCTfjcA/GKqZr8jm6Vh5bLttDp+j3xPcBTAmsLSCt6G8h+6SPhFKilt7IcUiUNK1ELX+uwocUmG9vdDinVAiaJz1BobWMigonj7rRmUm4ChwBAOp03RmuVeSCEJuMxIAI/WyNiJR7Km5RcbCdtuGyOlMyaEpsM1tN4FzcG3ugy2SCNoAVYfrhCsyDp9Qtp9vDsjx2VcQFWsocLE6cNBxhciwhUCoElIvsOm0xjKuKYcQSCNphUqScSE2T1Ujbz74RvIcQRmGW2gvvg+0LWHSppKpbpEi9ttuENiyTaySCk6X2bdl4dae508plUbqToYbXUuMuLJdVcGylEWH6/WsRF/CWjBXV9QgJBBBA1TfbaI5XcLUurkuOtFiYt/HZ6qj27ld4iSuJSs3FrgXAOoteMVNoKgVlY00CtniYuQm0Vg81iPCxzhYnJMAddtBOn9Sdqe68bE+UZnKM0sm9tet+cWKtCVEgLCgNQSNPdCA0SkrOZVMkio6k9BtMZypU5ZRqq0kNWIMUO/TcuqdCnEMNKUhCUgDOogD2JB15w1NYnnUrK0quCdE7hDvWaBTay6h+aU/0qE5UlhSki1+BhqODJdA/dqlUkq3BwoUB3WjJuHp2U5JfqIsZxi8lVnmEL5hVjDtLYvlikB6XfQDvACh4REpjDNalkFUrMS84R9VaOjUfEiGaYmZ+n/8ypjzA+2BmT7RpBd/lmzhp5ZVi1G67RHtVTSEH/MBT4mFzKJKaReXfadB3tuBV4qBmtyyrekI7Vn4wtZmJZxQWl3IvcrKPeLRLlKOSVo6M+4SLFqWF6TUEFM3IsuHiUDMO/aIr/EXkzWyS/RnCtpJBUw5qUjeQd/Gxh2kaxVJOxbnVPN/y3lFQP4tfYYltDrUvWG3GVoDM2EK9ETcKFtoMW5bHPU0ko95RDJTBdJlmM0+Suw6y1rKQOVgY3eT6rSdNp70g/MoBZfWlGYhJWL7QDaPatPJm5xYSfQtmzaR7+3bFcTCnRMOlK8ozq+tbeYj+iaLToKlBNvJeH02lR9G0vLxGp8IxNWbO9xJ5qIijm5t9g3bmVIP9C7e6FrOJKozYIqCykblKzDxvGctNJ4ZkpQLmbqAUblax9+NgnQdjrgio2caT6LB3zdzmUge60ODGOiNHZVJ5oct8IzenqIm8X9LOE4dzyu+PfPFfzAfuJPwiBS+NaasjpUuoPPX4iHVjEtFcTfzsJUdyrp94MV4p+CyJWmdWnXpQO4i/stHoqDmUpcCHUniYYG5+ReF2qgb8M6VD3A+MbUOKOqXG3hxAykeJHiIi8okOKeUSWkzDSpgpbJSFaFtW0dkbao2bjKkqJ0sNvt3QxS7mqXAci0G4N9QYe359pxLZBGZSRdN9QeEbQqvLMp0vDGXk+p6Z2xOpSk7e8x64mQlk+mdQgDW615fiIwWSsekz5fspJHu18YTKRKpN00tlZ+0WWyo96jcxPM2RxpHjlSoSyU/SMpmP2JlN/BUZBMjbScFv9SI1O+ZOiz9GQof1SSVf/N4QGjYbUSTQJa51P7k58olVH6Q4IikriINNJl5zMHwcoAScyjwPOHKWOIJ0gytK83ZIv0844GwO7bD3Qplx/D7E+7kVNrBCnujTmIB42hrnZuYfUsvPLVYXFzs1jKaSlg6INuJ47LdEM9Rri1KTqpuRbShNuBWoGGadxXS5ZKmpZhc0q9iXHVOA96tPYDEYnpp+bnltzDqltpUAEXsBrwEXDh6h0uRlGXpWSaS6pIJcIzK2cTcxpstko6nhUs1Q6zWlCYlMOJl0HUFlvLftuRfuENs7R52k/8AGJVLHgrqn3xOPKFXapL1IScvOutMFOobOU/iGvjGryY0SnV+srTWZfzxKbKAdcUQTrt1177x206bcb/DmlValZEAarsywqzDil9l0+74w7SGIHkuIdbsw8g3Tfq2PEEaHsjo6ZwRhaYTZ6gU5WVNh6BIsIqjyl4UodFS07S5ES6lkAhLqyPYTYREqcWb09XUjlkENQLN1OLSVbUpbXqTzt8TDW5OIUslcnKlV7kruT74tryU4XolTcXMVCntTDiEnKHSVJ7ct7X7otprD1EbFkUiQA/8ZHyhGCWCauqlPpnJBm298nTx9z840uONLNy3Kp5IsPjHYbdKpzZ9HT5RH+lhI+EKUsMpFkstgckiL2MHUucX+i4Mfi/OPbNE6Bn8X5x2cuWYX67Dau1AMJ10qnL9enyiu1hJ+ELEbjjkpRbQN9yyPjAUjYTa/wDmR2CqgUZY69JkD2yyPlGpWF6Ar1qLTz/tkfKFhuRyGkutm7bi0/ehUzUai16k06Pvke60dVO4Kwu7/EoFOV2y6flCdzAGECP+nacNdzAENqZG5rBzE7V55zVx1RUAAVFR1t3xqRVJpCs4dSDvOY398dWN4Nwy0hKG6DTkpTsHm6dPCNxwth8gA0Wn6bP3ZHyiNqJ5JenL37ZVhIypm0W/qSlRHebxicYVYkFT8qo85dv5R1OjD1EbHUo8gP8AbI+UZCiUlOylyI7JdHyiOOPg5JenK4xhVB9eUJ/7LY9wjb+21W/mS34RHU6aZT0+rISo7GU/KNvmMn/hGP8A1iGyPg5Jen//2Q=="/>
          <p:cNvSpPr>
            <a:spLocks noChangeAspect="1" noChangeArrowheads="1"/>
          </p:cNvSpPr>
          <p:nvPr/>
        </p:nvSpPr>
        <p:spPr bwMode="auto">
          <a:xfrm>
            <a:off x="63500" y="-500063"/>
            <a:ext cx="1371600" cy="10287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6" name="AutoShape 12" descr="data:image/jpeg;base64,/9j/4AAQSkZJRgABAQAAAQABAAD/2wBDAAkGBwgHBgkIBwgKCgkLDRYPDQwMDRsUFRAWIB0iIiAdHx8kKDQsJCYxJx8fLT0tMTU3Ojo6Iys/RD84QzQ5Ojf/2wBDAQoKCg0MDRoPDxo3JR8lNzc3Nzc3Nzc3Nzc3Nzc3Nzc3Nzc3Nzc3Nzc3Nzc3Nzc3Nzc3Nzc3Nzc3Nzc3Nzc3Nzf/wAARCACLALoDASIAAhEBAxEB/8QAHAAAAQQDAQAAAAAAAAAAAAAAAAQFBgcCAwgB/8QARxAAAQIEAwQFCAcFBgcAAAAAAQIDAAQFEQYSITFBUWETInGBoQcUIzKRscHRFUJSgpLh8BYkM1NiF0NUY3KENDU2c3STsv/EABkBAQADAQEAAAAAAAAAAAAAAAABAgMEBf/EACERAAIBAwUBAQEAAAAAAAAAAAABAgMRMQQSEyFRQTIz/9oADAMBAAIRAxEAPwC8YIIIAIIIIAIIIIAIIIIAIIIIAIIIIAIIIIAIIIIAIIIIAIIIIAIIIIAIIIIAIIIIAIIIIAIIIIAIIIIAIIIIAIIIIAIIIIAIIIIAIIIIAIIIIAIIIIAIIIIAII8CgoXSQRygJEABNhcnSE7s4hF7da3cI1TSyu9zZA8YaSXH1ZswCNSlPG288ozc/CbCxyrKKrNAE9mkavpOYB1KbbxwhC5my9UDXeNqu2PVo6PQ3z2uQTs/OIuwL0VZ29iEmNv0uR6yRDRcBIG4d8ZtoUTYC3MwuwO6aug7UWjYKoyb3uIZzZseqb8/14Rpccve+7dE7mCQpqMudq7dsbEzjCtjg9kRkAqJGw2BN914HHGJZlT8y4lplAutajaI3sEpEw0dixAJhkryB1srtfLmF7dkVFV8dOPu+a0BjLtAfWm6rbykHQdpiIPTzqpm6XXZmddVlLgusqVwRbVR/QEXTf0g6QSQRcG4j2IJ5OsM1eltGcrE7MNlYOSnpduhF7HMvivTdoL79sTqLA9gggvABBBBABBBHl4A9ggggDm6U8rbzSx01KLY+0xMEH2Wh/k/LPIZgh5NSZB2lSUrA8b+EQ6c8nlXlUZzINuJtcpaezE+7wiMztNSwqzyHpVe9DqFJI7laxioQfaLuTRect5TqHNtqSasyBsIfbLZ8QIXSuNaNMFLTNTpy1WAsHhcgbtvGOfGZCTWmy5ld92QA+H5x45SUWuzMhdty0ZfcSIcK+Mci8OnZaosqWl3owpH1Shd0kx4Z1pJ2ObdDYXvxjm6Sptdlmlv0d51QT1nBJPHMkc0ixPsMYjGGJEAoNWmgB1SCRpy2RXjn8Y3R8Ogali6iUx1LE7OKadNjl6NSiEnsB4b4VSeKMPTKP3WrSSlJsU3dykqO0gHgNBHNqq9NPPF2cUXnFbVqOpjYmoyzh9I3lvzvF9jK3R02lxiYF2HELSdhbUFRtaYIuvLZRUQneOarcvfpHNMnMBp0OyM05Lu3uFNulBv3GJzh7HVVklJbqDqpyXIyEOgZkpJucqtovrtvFZJxJXZcPRNIlVTM0ooaQkq6x9VI2k8zvip8S1V7EE2t51wsUxhVmwddOzeojdu5RNcX12XqGFGF0530c84G7nakDVQPZaxEVTW59DSLquGWhlab48+07zEQ7DFDaZmopXKUmXUpv1lNhSc7nNV93IaCLP8ndEptDlPPZ6XWmrKBStx2ysg4N22DjvO/S0U3SFTbf70VFDrmoI+qNwiVU7GFUkwEPLDze8LTfT9cxF7tYIVi7fpeWt1cxHGMVVdvcgkRX1MxhJTQSlbS0r4Nan8J19l4kMlNy862Vyb6HQk9dINintG0d8Qql3YnaP30sDayBGQqJOzKOREMK3ALm6u8beyEdRq8pTZcuTb4Qk+qL6qPIb4vf6QShdQfANkohM9WHWwrMUpsL6jSKtqPlGmDdNNlUtIF/SvHMfZs8Yg9fxdUKgCmZnXHxwJASPuiwiFK+CWrFq1/wAqLVMdUiUWibcGlgB0YPM/KIOryqYjcmHXn3UkLHVaaGRDe3Zv9pMV25PFRN1XPbGozJMW23yQnYsB7yl4id0S8lHapR+IjR/aDiX/AB/v+cQgTGkeedDiPbFeOJO9l8USuyWIWR0DqmphJ67ClnSNFYpUvUmnJefaDqDsCto5g7j2QkqFClKnMiZkFfRdWSbpW3oh087aHtHfC+jVN+bcVTK215vVGBfLudG5STvEYQqJm06TKnxLg+bo+ealCp6TGptqpoc+I5xHUTK0EXUY6Ddl1JUpt5O0doy77xXeMcDghyepDRuOs5LgWueKPlG8Z3yc7RDpOpvMPIdZdU24nYpCrGHxc1TK7ZNYaEvNkWFRYTrf/MQLBQ5jWIgtpbSiMpFjYg7QY2szKkEA7Yu4le0OFbw5O0pKX15X5Jf8ObYuppY7dx5GxhrDSja0SKiYhmqas+bO9RX8RlYzNuf6knbEqoUlhKvTrbhlESc0dsmXCGXT/Tw7Io5OOUWVmRDB+G3sRz7ks1OIlw2jMtRRm0uBsuIuDD2BaVT20mZLk88n6z56v4Rp7bxqbbl5DEshLsSfmyUyrqLIaCWzqggAjfpEqYVbMI5K1WTdlg6oQSVxQ3ISTkslpUowW06hJbFgeNrcIRTGH6DMH09Ip7qgLXXLpOnfDkwbptuhHOsgTfSFCSFJAubRem+jGeRMMOUFsAIpEmkW0ytDwEYrw7QiNaWzbkFD3RsRe6bXF9iVHdyjIAZBpttv37flGtig3v4OoSz6Nlxhe0KbdULe0xqbo05IzCXWZszGX1HSkB5I4Hc4nkbHhDskKXqCLZdetbW/yjFangALG19vLhESgpZLKVha9OsJojs5NoIU0Os2nUle4C/G4tfjrFMV2qLmJpyYnXgrXqoQdLcByieYtMzOUSZRIFfTpGcNJH8SwOg52JiOSuC6UzLj9opozNRWlJVKNP5Es32AW1Pft3Wii6/Rdd4RWdTqbkwvI2cqL2CU741CkVZxAcTTp4tfaDCyPbaLooOHqVRlLXJSaULWdS4c5A4AndEhSptZvksvZcxVayCdkizoStdnOCafNqd6IMulwbUBtRUO614XNYarToBapk0QftNlPvjoFTaEErSjW2wb4ROOg6lKjY7FCNo1t2DFxtkoadodWkkhUzIPoT9rJmHtENmvER0M42HFaWHEQiNJlCSTKsknaS3GimQLW0i3qhSTrodD8jG9+UbqbLbTrhQ+2c0rND1mlDceKTvG8QxUHE1PrSUjOJebO0blGJG11CQsZTtsNiuYjzWnFnoNemyWUqelVNzbQbm2TkfQNbHiDvBFiOR5RpUAXFJUMpBIyhVrmHAC7jM0kjOPRuW+ugnQnsPgTDTXaszLrWiVQXVpHXFtCRwjaNRJdmEqTb6GTEOEJGthx5SEy01p6VsaqNvrce/WKqr+HpyjTPRTrJSknqOj1V9h48jEpqWI8QTcyW2Z+RkRfQF0FQ7bAxkl7FjjAS59G1hq9y2Skk93VjpjJ/WYum/CvBdCja3thQzMqT+tkWJJVOgPO+ZVekppc0rQofYGT22uO+NtUwBITB6eSWplCv5KgpB58vbGm9FHFjbhLE89NVakSE2+XWUPnKXLlYuhSbX4a+6LiaOw8ReKNew9MYaqlNmVzTbzaplBSpNwRZQNjflF4NnqgjUbo4tSkpJo6KbvGwvlj1iI1VFFwhQ2gkC423j2WVZwX3xsn0jzdRKc1tdtoUX0UqIbQSuxPW3Gw1742hQJ26a2JN7iNbaShBUoaHS+8ExkkqCUaXKjltz4R0oxNlkpUU3VdJuQU6jx5xirLa6V7SOI7vGMSRZQSok38BADlskJJsdOPdACN9tSXAVHUG+bhEbxZTJmtrS7J0siYY2TLYAU5YbL8ORiVvIBSCgjVW8XB/XZCilqCStkjX1gPfaKy67Lxk0VYzX61QT0NYk3lsJNukWg6d/5xKqRiKn1RKDLPgLP92s2tEinmUoUsEJKVi2U65h2frZEZq2DKTPqW5LpVKTIspLsoQnU22ptY++Mp6eE+10bRrtdMfkzAQnbpwOt4y6Rt8WcQBfv/OIA+3ibDxKnAKjJo+u3fMBzG32Xhyo2LadUEpAd6Jw6FKtl+2OaVKpT7RteEyTuSWXMplxRSRax2Rr83mP5avxxky9cBSCdeeh742+cf0J/CItHUNdMydDwoafkJ+iz5ZfbUzMJ2bwocuIieUbENVp8uhmuyMwGT6qynW/I7D2XvE2xpJMO06Ql5llpan5psNqUnNltdaingcqT+KFDbTMzKuMzDCHGXDZSFDQiOmclL4XptwXeCvmcaGQmVLlqmy5LKVrKvpspIO0BV7aQvmJ2QrCHXWpppbRV1k5wLk8oUVXye0+cWVybnQqOxDiekA8QfGGSY8nlQZTllajLNAbP3cjxuYjijIu6q96HWXal2wOjQjTehUYPyzTyipTDZJ+skZT7RYxFpjCGLJUqLLjExY2HRLFz7QIQOzmKKaSmalZlOXaVsqt7RpEOg/jCqw+3Jy42Fslh/wBM1/LmUhxPdcAiEss0mmKCqZMuSlv7pZLjRHK/WHjbhERl8ZTrZs42lXECxhY3jJhRs/LqTfaU7/fEcVRC9N4aJjUETFapD7b9MD6kIK0vSziAUrSLg7RfXkImFNmEzEjLupNwtCTfjcA/GKqZr8jm6Vh5bLttDp+j3xPcBTAmsLSCt6G8h+6SPhFKilt7IcUiUNK1ELX+uwocUmG9vdDinVAiaJz1BobWMigonj7rRmUm4ChwBAOp03RmuVeSCEJuMxIAI/WyNiJR7Km5RcbCdtuGyOlMyaEpsM1tN4FzcG3ugy2SCNoAVYfrhCsyDp9Qtp9vDsjx2VcQFWsocLE6cNBxhciwhUCoElIvsOm0xjKuKYcQSCNphUqScSE2T1Ujbz74RvIcQRmGW2gvvg+0LWHSppKpbpEi9ttuENiyTaySCk6X2bdl4dae508plUbqToYbXUuMuLJdVcGylEWH6/WsRF/CWjBXV9QgJBBBA1TfbaI5XcLUurkuOtFiYt/HZ6qj27ld4iSuJSs3FrgXAOoteMVNoKgVlY00CtniYuQm0Vg81iPCxzhYnJMAddtBOn9Sdqe68bE+UZnKM0sm9tet+cWKtCVEgLCgNQSNPdCA0SkrOZVMkio6k9BtMZypU5ZRqq0kNWIMUO/TcuqdCnEMNKUhCUgDOogD2JB15w1NYnnUrK0quCdE7hDvWaBTay6h+aU/0qE5UlhSki1+BhqODJdA/dqlUkq3BwoUB3WjJuHp2U5JfqIsZxi8lVnmEL5hVjDtLYvlikB6XfQDvACh4REpjDNalkFUrMS84R9VaOjUfEiGaYmZ+n/8ypjzA+2BmT7RpBd/lmzhp5ZVi1G67RHtVTSEH/MBT4mFzKJKaReXfadB3tuBV4qBmtyyrekI7Vn4wtZmJZxQWl3IvcrKPeLRLlKOSVo6M+4SLFqWF6TUEFM3IsuHiUDMO/aIr/EXkzWyS/RnCtpJBUw5qUjeQd/Gxh2kaxVJOxbnVPN/y3lFQP4tfYYltDrUvWG3GVoDM2EK9ETcKFtoMW5bHPU0ko95RDJTBdJlmM0+Suw6y1rKQOVgY3eT6rSdNp70g/MoBZfWlGYhJWL7QDaPatPJm5xYSfQtmzaR7+3bFcTCnRMOlK8ozq+tbeYj+iaLToKlBNvJeH02lR9G0vLxGp8IxNWbO9xJ5qIijm5t9g3bmVIP9C7e6FrOJKozYIqCykblKzDxvGctNJ4ZkpQLmbqAUblax9+NgnQdjrgio2caT6LB3zdzmUge60ODGOiNHZVJ5oct8IzenqIm8X9LOE4dzyu+PfPFfzAfuJPwiBS+NaasjpUuoPPX4iHVjEtFcTfzsJUdyrp94MV4p+CyJWmdWnXpQO4i/stHoqDmUpcCHUniYYG5+ReF2qgb8M6VD3A+MbUOKOqXG3hxAykeJHiIi8okOKeUSWkzDSpgpbJSFaFtW0dkbao2bjKkqJ0sNvt3QxS7mqXAci0G4N9QYe359pxLZBGZSRdN9QeEbQqvLMp0vDGXk+p6Z2xOpSk7e8x64mQlk+mdQgDW615fiIwWSsekz5fspJHu18YTKRKpN00tlZ+0WWyo96jcxPM2RxpHjlSoSyU/SMpmP2JlN/BUZBMjbScFv9SI1O+ZOiz9GQof1SSVf/N4QGjYbUSTQJa51P7k58olVH6Q4IikriINNJl5zMHwcoAScyjwPOHKWOIJ0gytK83ZIv0844GwO7bD3Qplx/D7E+7kVNrBCnujTmIB42hrnZuYfUsvPLVYXFzs1jKaSlg6INuJ47LdEM9Rri1KTqpuRbShNuBWoGGadxXS5ZKmpZhc0q9iXHVOA96tPYDEYnpp+bnltzDqltpUAEXsBrwEXDh6h0uRlGXpWSaS6pIJcIzK2cTcxpstko6nhUs1Q6zWlCYlMOJl0HUFlvLftuRfuENs7R52k/8AGJVLHgrqn3xOPKFXapL1IScvOutMFOobOU/iGvjGryY0SnV+srTWZfzxKbKAdcUQTrt1177x206bcb/DmlValZEAarsywqzDil9l0+74w7SGIHkuIdbsw8g3Tfq2PEEaHsjo6ZwRhaYTZ6gU5WVNh6BIsIqjyl4UodFS07S5ES6lkAhLqyPYTYREqcWb09XUjlkENQLN1OLSVbUpbXqTzt8TDW5OIUslcnKlV7kruT74tryU4XolTcXMVCntTDiEnKHSVJ7ct7X7otprD1EbFkUiQA/8ZHyhGCWCauqlPpnJBm298nTx9z840uONLNy3Kp5IsPjHYbdKpzZ9HT5RH+lhI+EKUsMpFkstgckiL2MHUucX+i4Mfi/OPbNE6Bn8X5x2cuWYX67Dau1AMJ10qnL9enyiu1hJ+ELEbjjkpRbQN9yyPjAUjYTa/wDmR2CqgUZY69JkD2yyPlGpWF6Ar1qLTz/tkfKFhuRyGkutm7bi0/ehUzUai16k06Pvke60dVO4Kwu7/EoFOV2y6flCdzAGECP+nacNdzAENqZG5rBzE7V55zVx1RUAAVFR1t3xqRVJpCs4dSDvOY398dWN4Nwy0hKG6DTkpTsHm6dPCNxwth8gA0Wn6bP3ZHyiNqJ5JenL37ZVhIypm0W/qSlRHebxicYVYkFT8qo85dv5R1OjD1EbHUo8gP8AbI+UZCiUlOylyI7JdHyiOOPg5JenK4xhVB9eUJ/7LY9wjb+21W/mS34RHU6aZT0+rISo7GU/KNvmMn/hGP8A1iGyPg5Jen//2Q=="/>
          <p:cNvSpPr>
            <a:spLocks noChangeAspect="1" noChangeArrowheads="1"/>
          </p:cNvSpPr>
          <p:nvPr/>
        </p:nvSpPr>
        <p:spPr bwMode="auto">
          <a:xfrm>
            <a:off x="63500" y="-500063"/>
            <a:ext cx="1371600" cy="10287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8" name="AutoShape 14" descr="data:image/jpeg;base64,/9j/4AAQSkZJRgABAQAAAQABAAD/2wBDAAkGBwgHBgkIBwgKCgkLDRYPDQwMDRsUFRAWIB0iIiAdHx8kKDQsJCYxJx8fLT0tMTU3Ojo6Iys/RD84QzQ5Ojf/2wBDAQoKCg0MDRoPDxo3JR8lNzc3Nzc3Nzc3Nzc3Nzc3Nzc3Nzc3Nzc3Nzc3Nzc3Nzc3Nzc3Nzc3Nzc3Nzc3Nzc3Nzf/wAARCACLALoDASIAAhEBAxEB/8QAHAAAAQQDAQAAAAAAAAAAAAAAAAQFBgcCAwgB/8QARxAAAQIEAwQFCAcFBgcAAAAAAQIDAAQFEQYSITFBUWETInGBoQcUIzKRscHRFUJSgpLh8BYkM1NiF0NUY3KENDU2c3STsv/EABkBAQADAQEAAAAAAAAAAAAAAAABAgMEBf/EACERAAIBAwUBAQEAAAAAAAAAAAABAgMRMQQSEyFRQTIz/9oADAMBAAIRAxEAPwC8YIIIAIIIIAIIIIAIIIIAIIIIAIIIIAIIIIAIIIIAIIIIAIIIIAIIIIAIIIIAIIIIAIIIIAIIIIAIIIIAIIIIAIIIIAIIIIAIIIIAIIIIAIIIIAIIIIAIIIIAII8CgoXSQRygJEABNhcnSE7s4hF7da3cI1TSyu9zZA8YaSXH1ZswCNSlPG288ozc/CbCxyrKKrNAE9mkavpOYB1KbbxwhC5my9UDXeNqu2PVo6PQ3z2uQTs/OIuwL0VZ29iEmNv0uR6yRDRcBIG4d8ZtoUTYC3MwuwO6aug7UWjYKoyb3uIZzZseqb8/14Rpccve+7dE7mCQpqMudq7dsbEzjCtjg9kRkAqJGw2BN914HHGJZlT8y4lplAutajaI3sEpEw0dixAJhkryB1srtfLmF7dkVFV8dOPu+a0BjLtAfWm6rbykHQdpiIPTzqpm6XXZmddVlLgusqVwRbVR/QEXTf0g6QSQRcG4j2IJ5OsM1eltGcrE7MNlYOSnpduhF7HMvivTdoL79sTqLA9gggvABBBBABBBHl4A9ggggDm6U8rbzSx01KLY+0xMEH2Wh/k/LPIZgh5NSZB2lSUrA8b+EQ6c8nlXlUZzINuJtcpaezE+7wiMztNSwqzyHpVe9DqFJI7laxioQfaLuTRect5TqHNtqSasyBsIfbLZ8QIXSuNaNMFLTNTpy1WAsHhcgbtvGOfGZCTWmy5ld92QA+H5x45SUWuzMhdty0ZfcSIcK+Mci8OnZaosqWl3owpH1Shd0kx4Z1pJ2ObdDYXvxjm6Sptdlmlv0d51QT1nBJPHMkc0ixPsMYjGGJEAoNWmgB1SCRpy2RXjn8Y3R8Ogali6iUx1LE7OKadNjl6NSiEnsB4b4VSeKMPTKP3WrSSlJsU3dykqO0gHgNBHNqq9NPPF2cUXnFbVqOpjYmoyzh9I3lvzvF9jK3R02lxiYF2HELSdhbUFRtaYIuvLZRUQneOarcvfpHNMnMBp0OyM05Lu3uFNulBv3GJzh7HVVklJbqDqpyXIyEOgZkpJucqtovrtvFZJxJXZcPRNIlVTM0ooaQkq6x9VI2k8zvip8S1V7EE2t51wsUxhVmwddOzeojdu5RNcX12XqGFGF0530c84G7nakDVQPZaxEVTW59DSLquGWhlab48+07zEQ7DFDaZmopXKUmXUpv1lNhSc7nNV93IaCLP8ndEptDlPPZ6XWmrKBStx2ysg4N22DjvO/S0U3SFTbf70VFDrmoI+qNwiVU7GFUkwEPLDze8LTfT9cxF7tYIVi7fpeWt1cxHGMVVdvcgkRX1MxhJTQSlbS0r4Nan8J19l4kMlNy862Vyb6HQk9dINintG0d8Qql3YnaP30sDayBGQqJOzKOREMK3ALm6u8beyEdRq8pTZcuTb4Qk+qL6qPIb4vf6QShdQfANkohM9WHWwrMUpsL6jSKtqPlGmDdNNlUtIF/SvHMfZs8Yg9fxdUKgCmZnXHxwJASPuiwiFK+CWrFq1/wAqLVMdUiUWibcGlgB0YPM/KIOryqYjcmHXn3UkLHVaaGRDe3Zv9pMV25PFRN1XPbGozJMW23yQnYsB7yl4id0S8lHapR+IjR/aDiX/AB/v+cQgTGkeedDiPbFeOJO9l8USuyWIWR0DqmphJ67ClnSNFYpUvUmnJefaDqDsCto5g7j2QkqFClKnMiZkFfRdWSbpW3oh087aHtHfC+jVN+bcVTK215vVGBfLudG5STvEYQqJm06TKnxLg+bo+ealCp6TGptqpoc+I5xHUTK0EXUY6Ddl1JUpt5O0doy77xXeMcDghyepDRuOs5LgWueKPlG8Z3yc7RDpOpvMPIdZdU24nYpCrGHxc1TK7ZNYaEvNkWFRYTrf/MQLBQ5jWIgtpbSiMpFjYg7QY2szKkEA7Yu4le0OFbw5O0pKX15X5Jf8ObYuppY7dx5GxhrDSja0SKiYhmqas+bO9RX8RlYzNuf6knbEqoUlhKvTrbhlESc0dsmXCGXT/Tw7Io5OOUWVmRDB+G3sRz7ks1OIlw2jMtRRm0uBsuIuDD2BaVT20mZLk88n6z56v4Rp7bxqbbl5DEshLsSfmyUyrqLIaCWzqggAjfpEqYVbMI5K1WTdlg6oQSVxQ3ISTkslpUowW06hJbFgeNrcIRTGH6DMH09Ip7qgLXXLpOnfDkwbptuhHOsgTfSFCSFJAubRem+jGeRMMOUFsAIpEmkW0ytDwEYrw7QiNaWzbkFD3RsRe6bXF9iVHdyjIAZBpttv37flGtig3v4OoSz6Nlxhe0KbdULe0xqbo05IzCXWZszGX1HSkB5I4Hc4nkbHhDskKXqCLZdetbW/yjFangALG19vLhESgpZLKVha9OsJojs5NoIU0Os2nUle4C/G4tfjrFMV2qLmJpyYnXgrXqoQdLcByieYtMzOUSZRIFfTpGcNJH8SwOg52JiOSuC6UzLj9opozNRWlJVKNP5Es32AW1Pft3Wii6/Rdd4RWdTqbkwvI2cqL2CU741CkVZxAcTTp4tfaDCyPbaLooOHqVRlLXJSaULWdS4c5A4AndEhSptZvksvZcxVayCdkizoStdnOCafNqd6IMulwbUBtRUO614XNYarToBapk0QftNlPvjoFTaEErSjW2wb4ROOg6lKjY7FCNo1t2DFxtkoadodWkkhUzIPoT9rJmHtENmvER0M42HFaWHEQiNJlCSTKsknaS3GimQLW0i3qhSTrodD8jG9+UbqbLbTrhQ+2c0rND1mlDceKTvG8QxUHE1PrSUjOJebO0blGJG11CQsZTtsNiuYjzWnFnoNemyWUqelVNzbQbm2TkfQNbHiDvBFiOR5RpUAXFJUMpBIyhVrmHAC7jM0kjOPRuW+ugnQnsPgTDTXaszLrWiVQXVpHXFtCRwjaNRJdmEqTb6GTEOEJGthx5SEy01p6VsaqNvrce/WKqr+HpyjTPRTrJSknqOj1V9h48jEpqWI8QTcyW2Z+RkRfQF0FQ7bAxkl7FjjAS59G1hq9y2Skk93VjpjJ/WYum/CvBdCja3thQzMqT+tkWJJVOgPO+ZVekppc0rQofYGT22uO+NtUwBITB6eSWplCv5KgpB58vbGm9FHFjbhLE89NVakSE2+XWUPnKXLlYuhSbX4a+6LiaOw8ReKNew9MYaqlNmVzTbzaplBSpNwRZQNjflF4NnqgjUbo4tSkpJo6KbvGwvlj1iI1VFFwhQ2gkC423j2WVZwX3xsn0jzdRKc1tdtoUX0UqIbQSuxPW3Gw1742hQJ26a2JN7iNbaShBUoaHS+8ExkkqCUaXKjltz4R0oxNlkpUU3VdJuQU6jx5xirLa6V7SOI7vGMSRZQSok38BADlskJJsdOPdACN9tSXAVHUG+bhEbxZTJmtrS7J0siYY2TLYAU5YbL8ORiVvIBSCgjVW8XB/XZCilqCStkjX1gPfaKy67Lxk0VYzX61QT0NYk3lsJNukWg6d/5xKqRiKn1RKDLPgLP92s2tEinmUoUsEJKVi2U65h2frZEZq2DKTPqW5LpVKTIspLsoQnU22ptY++Mp6eE+10bRrtdMfkzAQnbpwOt4y6Rt8WcQBfv/OIA+3ibDxKnAKjJo+u3fMBzG32Xhyo2LadUEpAd6Jw6FKtl+2OaVKpT7RteEyTuSWXMplxRSRax2Rr83mP5avxxky9cBSCdeeh742+cf0J/CItHUNdMydDwoafkJ+iz5ZfbUzMJ2bwocuIieUbENVp8uhmuyMwGT6qynW/I7D2XvE2xpJMO06Ql5llpan5psNqUnNltdaingcqT+KFDbTMzKuMzDCHGXDZSFDQiOmclL4XptwXeCvmcaGQmVLlqmy5LKVrKvpspIO0BV7aQvmJ2QrCHXWpppbRV1k5wLk8oUVXye0+cWVybnQqOxDiekA8QfGGSY8nlQZTllajLNAbP3cjxuYjijIu6q96HWXal2wOjQjTehUYPyzTyipTDZJ+skZT7RYxFpjCGLJUqLLjExY2HRLFz7QIQOzmKKaSmalZlOXaVsqt7RpEOg/jCqw+3Jy42Fslh/wBM1/LmUhxPdcAiEss0mmKCqZMuSlv7pZLjRHK/WHjbhERl8ZTrZs42lXECxhY3jJhRs/LqTfaU7/fEcVRC9N4aJjUETFapD7b9MD6kIK0vSziAUrSLg7RfXkImFNmEzEjLupNwtCTfjcA/GKqZr8jm6Vh5bLttDp+j3xPcBTAmsLSCt6G8h+6SPhFKilt7IcUiUNK1ELX+uwocUmG9vdDinVAiaJz1BobWMigonj7rRmUm4ChwBAOp03RmuVeSCEJuMxIAI/WyNiJR7Km5RcbCdtuGyOlMyaEpsM1tN4FzcG3ugy2SCNoAVYfrhCsyDp9Qtp9vDsjx2VcQFWsocLE6cNBxhciwhUCoElIvsOm0xjKuKYcQSCNphUqScSE2T1Ujbz74RvIcQRmGW2gvvg+0LWHSppKpbpEi9ttuENiyTaySCk6X2bdl4dae508plUbqToYbXUuMuLJdVcGylEWH6/WsRF/CWjBXV9QgJBBBA1TfbaI5XcLUurkuOtFiYt/HZ6qj27ld4iSuJSs3FrgXAOoteMVNoKgVlY00CtniYuQm0Vg81iPCxzhYnJMAddtBOn9Sdqe68bE+UZnKM0sm9tet+cWKtCVEgLCgNQSNPdCA0SkrOZVMkio6k9BtMZypU5ZRqq0kNWIMUO/TcuqdCnEMNKUhCUgDOogD2JB15w1NYnnUrK0quCdE7hDvWaBTay6h+aU/0qE5UlhSki1+BhqODJdA/dqlUkq3BwoUB3WjJuHp2U5JfqIsZxi8lVnmEL5hVjDtLYvlikB6XfQDvACh4REpjDNalkFUrMS84R9VaOjUfEiGaYmZ+n/8ypjzA+2BmT7RpBd/lmzhp5ZVi1G67RHtVTSEH/MBT4mFzKJKaReXfadB3tuBV4qBmtyyrekI7Vn4wtZmJZxQWl3IvcrKPeLRLlKOSVo6M+4SLFqWF6TUEFM3IsuHiUDMO/aIr/EXkzWyS/RnCtpJBUw5qUjeQd/Gxh2kaxVJOxbnVPN/y3lFQP4tfYYltDrUvWG3GVoDM2EK9ETcKFtoMW5bHPU0ko95RDJTBdJlmM0+Suw6y1rKQOVgY3eT6rSdNp70g/MoBZfWlGYhJWL7QDaPatPJm5xYSfQtmzaR7+3bFcTCnRMOlK8ozq+tbeYj+iaLToKlBNvJeH02lR9G0vLxGp8IxNWbO9xJ5qIijm5t9g3bmVIP9C7e6FrOJKozYIqCykblKzDxvGctNJ4ZkpQLmbqAUblax9+NgnQdjrgio2caT6LB3zdzmUge60ODGOiNHZVJ5oct8IzenqIm8X9LOE4dzyu+PfPFfzAfuJPwiBS+NaasjpUuoPPX4iHVjEtFcTfzsJUdyrp94MV4p+CyJWmdWnXpQO4i/stHoqDmUpcCHUniYYG5+ReF2qgb8M6VD3A+MbUOKOqXG3hxAykeJHiIi8okOKeUSWkzDSpgpbJSFaFtW0dkbao2bjKkqJ0sNvt3QxS7mqXAci0G4N9QYe359pxLZBGZSRdN9QeEbQqvLMp0vDGXk+p6Z2xOpSk7e8x64mQlk+mdQgDW615fiIwWSsekz5fspJHu18YTKRKpN00tlZ+0WWyo96jcxPM2RxpHjlSoSyU/SMpmP2JlN/BUZBMjbScFv9SI1O+ZOiz9GQof1SSVf/N4QGjYbUSTQJa51P7k58olVH6Q4IikriINNJl5zMHwcoAScyjwPOHKWOIJ0gytK83ZIv0844GwO7bD3Qplx/D7E+7kVNrBCnujTmIB42hrnZuYfUsvPLVYXFzs1jKaSlg6INuJ47LdEM9Rri1KTqpuRbShNuBWoGGadxXS5ZKmpZhc0q9iXHVOA96tPYDEYnpp+bnltzDqltpUAEXsBrwEXDh6h0uRlGXpWSaS6pIJcIzK2cTcxpstko6nhUs1Q6zWlCYlMOJl0HUFlvLftuRfuENs7R52k/8AGJVLHgrqn3xOPKFXapL1IScvOutMFOobOU/iGvjGryY0SnV+srTWZfzxKbKAdcUQTrt1177x206bcb/DmlValZEAarsywqzDil9l0+74w7SGIHkuIdbsw8g3Tfq2PEEaHsjo6ZwRhaYTZ6gU5WVNh6BIsIqjyl4UodFS07S5ES6lkAhLqyPYTYREqcWb09XUjlkENQLN1OLSVbUpbXqTzt8TDW5OIUslcnKlV7kruT74tryU4XolTcXMVCntTDiEnKHSVJ7ct7X7otprD1EbFkUiQA/8ZHyhGCWCauqlPpnJBm298nTx9z840uONLNy3Kp5IsPjHYbdKpzZ9HT5RH+lhI+EKUsMpFkstgckiL2MHUucX+i4Mfi/OPbNE6Bn8X5x2cuWYX67Dau1AMJ10qnL9enyiu1hJ+ELEbjjkpRbQN9yyPjAUjYTa/wDmR2CqgUZY69JkD2yyPlGpWF6Ar1qLTz/tkfKFhuRyGkutm7bi0/ehUzUai16k06Pvke60dVO4Kwu7/EoFOV2y6flCdzAGECP+nacNdzAENqZG5rBzE7V55zVx1RUAAVFR1t3xqRVJpCs4dSDvOY398dWN4Nwy0hKG6DTkpTsHm6dPCNxwth8gA0Wn6bP3ZHyiNqJ5JenL37ZVhIypm0W/qSlRHebxicYVYkFT8qo85dv5R1OjD1EbHUo8gP8AbI+UZCiUlOylyI7JdHyiOOPg5JenK4xhVB9eUJ/7LY9wjb+21W/mS34RHU6aZT0+rISo7GU/KNvmMn/hGP8A1iGyPg5Jen//2Q=="/>
          <p:cNvSpPr>
            <a:spLocks noChangeAspect="1" noChangeArrowheads="1"/>
          </p:cNvSpPr>
          <p:nvPr/>
        </p:nvSpPr>
        <p:spPr bwMode="auto">
          <a:xfrm>
            <a:off x="63500" y="-500063"/>
            <a:ext cx="1371600" cy="10287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0" name="AutoShape 16" descr="data:image/jpeg;base64,/9j/4AAQSkZJRgABAQAAAQABAAD/2wBDAAkGBwgHBgkIBwgKCgkLDRYPDQwMDRsUFRAWIB0iIiAdHx8kKDQsJCYxJx8fLT0tMTU3Ojo6Iys/RD84QzQ5Ojf/2wBDAQoKCg0MDRoPDxo3JR8lNzc3Nzc3Nzc3Nzc3Nzc3Nzc3Nzc3Nzc3Nzc3Nzc3Nzc3Nzc3Nzc3Nzc3Nzc3Nzc3Nzf/wAARCACtAHEDASIAAhEBAxEB/8QAHAABAAIDAQEBAAAAAAAAAAAAAAQFAgYHAwEI/8QAPBAAAQMDAgMFBQYFBAMBAAAAAQIDBAAFERIhBhMxIkFRYXEUFTKBkUJSVJOh0SNicrHBM4KS4RdDU/D/xAAbAQEAAwEBAQEAAAAAAAAAAAAAAQIGAwQFB//EACgRAAIBAwIGAQUBAAAAAAAAAAABAgQRIQMxBRIiQVFxYRMUgbHRkf/aAAwDAQACEQMRAD8A0+lKVyP0EUoDkZG48ad2e6gFKYOcYOaZFAKUII6jFKAUpgnoDTO+O/woBSh2JB2I7jSgFKUoBSlKAV9SSlQUMZByMjIr5SgJ865CWyEKjJS4k9h0r1FIznGMYPQD6+JrJVzbXr5kBtRUpRzr6ZOcbg7Z+tV1KFPpxJ6ZrCWpGmKltxxf8NSdyhJwCB8s79+e6sjcmFIQldvacKEcsKUoZxg/y+eflVdTIHfihH04lobqyXub7rY1qOVHVuc9d9PSsEzo7OspjNuBYSkoKQgHAOSceJPTyquSdZwjKj4JGf7UXlv/AFElH9QxmpH04lgxcmm0rSqAysLKiQCE7Ejs/D0GK8kT1Nx+W03oXudeobEqBOBjboBjNRAc9CD6GlQStOJNanIbQkLjB5WO1rI0lWonV03ODivUXCMtfatzCE6s5wFaEgDYDAzuCc+flVbSgenFmTigpxakpCQVEhI7hmsaUoXFKUoBSlKAV6xYz8ySiPEZcffcOEttpyT/APvGp3D1jmX+4CJCSAANTzy/gZT4n/A7/qR0/hizNmPyOGlKiwFdmRdygF+Zjuaz0Tn7RBH3Rvqq0Y3PnV3EYUq5VmXj+mowuCWIrjKeI5y0SXMFNtgNl6Qc+JTkJHicY862y2cK4bzC4Xt0EYyh67L9qeCvEoSSB8l/StytVng2hlTUCOlvWdTizlS3VY+Jazuo7dSSan1dcq2RmtevqNZ9UseEa7Hs12Del+9MoV3CHb220geQUVn9azXZbloITfFLVjbnwmlp+YAH96v6VN2eTJoU/hGQ42ozLNYbmpR7bkVtUF0jyOVgn1UPlWoXPg2GqQlqBIkW6a58EC7JCeYfBt4ZQo7HYEn0rtlR5sONPjLjTWGpEdwYW06gKSoeYNRjuj1aNbUaL6Zfh5R+bp8CZbZJjXCM5HfT1Q4OvmD0I8xUeu08QcMqah8osvXW06ipUZStUmJn7TCzuQN+wcnB2OwSeV36yLtSmnmX0y7dJGqLMR8Lg8D4KHeP+8UlG2VsaSh4nCp6JYl+/RVUpSqn0xSlKAV7wYb9wmsQoiNch9YQ2nzPefIdT5V4VvPAcRy32qVfGkZnyXRb7YCnIDiyAVkd4HU/yoVVoq7seWsqFT6L1O/b2bTZuH47iVWCJq91RFD3o8Bgz38A8rP3B9od+QnONQrdJEuHbm2hIdbjoV2UBRwNkk4HoAT6CsbPbmbVbmYUbOhobqPVaicqUfEkkknxNfL0Ei1S1EZIYWBgZOSnG1dMPBiZzlNuUnds8BxHZihLgukUoUGyFBwYIcJCMH+YggeONq93Lvb233mHJjKXWGw66gq3bQeiiO4edaJIYc/8Z8NNBh5Mls25LiQyS4jlrQVZGM9nCjv0qctLjHFXEbjqn3UOWhlLbpaIClAu5SNIwSNSdhvvVlBMpc2+Fc4M8AwpbL+UBwctYOUHooeRwcGsPfFt5Ut326Py4ZIkq5gwxgZOv7u2+9a/wCpTdot0Z5clx1NvZCkuxyjkFIAKCcDck5x17Jqnv1skpRdr1Y2SuStb0afH0Ee1MKGAobbqRnII6jUPCnKuZoXN2XfLWh1bS58dLjaErWkrGUpV8JI7ge41gOILOogC5xSVOLaADo3WgZWn1SNyO6tVkqU1xtcn1OSGo4tsRJKIxWl7Q44pbY23JScYB+1UDi2zTkXKci3QFONSgi7NkA9h9oaXWzjoXUFCdjvldFFXF2dDizYkxS0xn23SgAqCDnAIyM+o3rVOL7RHitSpTjeq0Sjm5MjA5B7pKPBSdtXiBnqO1sVgaUmEZTzJZkTFe0PIVjKCoDCTjYlKQlP+2rFaQpJCgCkjBB6EVW9mWi3FqS3R+bbzbH7Nc34EkhS2iClxI7LiDulQ8iP8ioVdA44shZgPx0JVzLMUqYUftwnCcDOOragU+SQPGuf1zkrM2tBVfc6Km99n7FKUqp7D4pWlJV4DNdt4btgjT7NbUkcu1W4vuox1feOArywEu/8ALyrjUFlMmdGYWMpdeQgjyKgK71YlF3iPiNasfwX2I6f6Qwhz+7qq6Q7mf47N2hD2y/FVj16jNX+PZVcz2mQwt9CsdkBJAxnxOSceCTVnnwrT7jYblKuMS8IS2mfGuXOS2ZJ5fIKS2R8PxFBzjx78b1ZJdzOss4PE0SS9eWXELYdtK8PpWQdSdOQpOO44I9QRUWNxeiTGsT7NvfPvoKMZJcQCnCCvtb7ZSD0zUNHDU9d5Yua1NskOviUyheoSWSsuMpJI2KVEE/Mbg1Di8KXJFr4Thy2IjybMFiUnnHDmWlIGns+YO+KvaBF2XNy4tTbnEtu2yUtXu92epKFIyG2ynWBvurtDHcfGpSOJI7l0gQmmXFImw1TG3yQlKW06c5B3z2091UF/4SuF8kNBfJitJtciElTb6iUKUtBbJGBrTpQAoHY5IwanJs1zmXq2zZ7EVptq2PQ5KWXicKcKN0dkdnsHwO4qLRsMlpbb4blHYmQ4Ty4D7mlt/UnKk5IDmn7hxseuDnFekW+Rpd0uNsjBapUBDanEqGkK1g40nv3SQT41XWCFd7JZIVoSzHeEMBpEku4C2knbKcZCyMDHQE5yelQoFgusG/QLs2lla3YjjVzQZBwVqVzBy+zuAsr642V8qJRJyTrPxdGvFsYmQ4j4UuQmO7HdIQ4wpWMahnoQQdu4jFbKOlaXG4TlsyrDcG3UR5cZtpi5NNrKm5KG0nSckdUq3BwDgkGt0HSola+Ar2yaxxhDYclW558DlSC5bXyVYHLfTgfPmJbA9fOuEOtLYdcZc+NpakKPmCQf7V+hOMWg7YlKzgsyGH0keKHULH6iuHcWM+z8U3dodBMcUP8AcdX+apPZH3+BTfNOHplVSlK5mjPaE8mNNjSFnCWnkLUfIKBrvVhSW+IuJEKP+s+xIT/SWEI/u0qvz8oaklPiMV23hu5iTOs1yAHLuluLDi9XR9k5CfUgu/8AHzrpDujP8dg7Qn7RZ3S4z2+K7faYzrLbMqG+8pS2ipSVIKAPtDbt/pVOniu5OwEgJjtTY16Ta5Z5ZUhzKgNaBq7OUkEAk4zg5rYLhZFS75Fuzc1xl6Kw4y2hKElJSvSVE53z2U49KiucJRfYWYseQ81onCe47hKlvvatWVZHQnuAG2wxXROPczjueVvulxvsm9i3PsRWrdKVCZ5jRWVupSCpS9x2cqAwMHYnO+3ybcLyzxFAtSH4ifbI8p7UWSrllBRoHxDI7e/pU5uwCLJuL9tlvQ/eCuY+lCUqAcwAXE5GyiAM9RtnFZvWRLl6t90El1K4LC2UN4BCkr06tRO5PYG9Lq4KCXxXOtzvEwkhh4WxyMxFQElHMceQgjWrfbUvGwG1WMi63C3cQW62S3mn27kw9y3UtaSy82ASMZOUkHYdRp6nO2b/AAlDlO3wy3nXWrzoLzeyeWUJCUlBG4IAB9d6lJsQXNjzpkpyTKiMLZjLUgAN68alYHVR0jy22AyaXiMlHYuJblMbahXL2ePdUracUENHlyI7h7K2wTnIzg7nBHgRVnHv618Yu2daWhGVGKo6we2pxBHMB8sLRj0VXoOGIqk2ZT61OyrRgR5JSAsjTpIVjYgjBPTcA1grhhsv22SJTiZUCQ6+l5LaculwKCgvyOo9PKjcWMlLZOKLrcrlFhJdhurckTWn0ttEKjoaWpKHT2twSEgjvKtiMVY8J3m53YpZnchuXCU41cktoOkOBWEBGTsCntb5OCPGs4PB7MJ6JIanSBJiyX30O4T2kvEqcbUMboKjkd4IG+1WVos6bZNuUpMhbpnyOe4lSRhKtKU7Y7sJFJOPYK55cYuhqxrSerz7DCf6luoSP1NcO4seEjim7ujoZjiR/tOn/Fdj4ymsNybcy8ocuOXLk+kpz/DYTkfPmKbI9K4S64t51x5z43VlavUnJ/vXOeyNBwKHVOfpGNKUrmaMVvHAcpydbJNlbXidGdTcLZlWnLiDkozjYK6HyWqtHr3hS34ExiZEXofYWFtq8x4+R6EeGamLs7nlrKdVGi9P/PZ+i7XcWbpbWp0XOhxJOk/EhQ2Uk+CgQQR4g1WiXKISom5JBx1S1tukfc/mz8j4Vr9k4hjobVf42Ra5Sh70ZBz7A/jHNx9xX2j3YCsbrNboiBb1gKTEjKChkKDaTnzrs/Ji3GWnJxlhoqW5shxGc3RCtGvSttofL4evX6elZe1SgVAquXZQVZCWt8Y2HZ67/oatvdsL8HH/ACk/tT3bB/Bxvyk/tUX+COYqBMklsr1XMHBOnQ1nYZ+58vUUEyUW9YNzI06tOlrVnCtsFPXs/qnxq392wfwcb8pP7U92wfwcb8pP7UuLlSqXIQlRUq57JBACGiT122T3YrFU6QEBWbocoCtIQ1kZAOPh6jOPkauPdsH8HG/KT+1PdsH8HH/KT+1LrwLlSZUoZ3uZOrT2UtHPn8NXjatMdKlnGE5JV/mvD3dB/BRvyk/tWrcXXeK9Hkw1OaLTFOm4ugD+LttFR4lW2o9ydupyG4V5NJZZqXHN8L0J+Qhagu8FKWE/chNk4V1/9iiVeaSAelaBU28XN+8XF6dKASt0jDaT2W0gYSkeQH+T31CrnJ3Zs6Gl+20VB79/YpSlVPYKUpQFlw/e5lhuAlwikgjS60v4HUfdP7931B6bwtem0Ry9w2hcqADl+zlQ58PP/wAc4CkZ+yTtvpOwTXIK9Y0h6LIbkRXVsvNnKHG1YKT61aMrHzq7h2nVdW0vP9P0babvBu8dT0CQl0IVpcTulbSsfCtJ3SrfoQDU+uHQ+NGpLrK+IIK3ZTQARcYDnIkgDuOMBQ8QdvKtutvFwLQEPiW3TT0Dd4T7I6T4FaRp+iPrV7xezM3rUFTovqjdeVlHQ6VrrF8uRZCnLQ06vv8AZJ7biT6FWkn6Vmb7P0k+5VtEDYvzGUj9FGp5WeOz8F/XhNlx4MZyTMfaYYbGVuurCUpHmTWkTuMnW0rEu72O3lJ+CI4uc7j0ASAfka0258YRw8h6ExJuE1v4J12UFaDvuhlOEJOCdwAajC3Z69GhqNZ9Mfy8I3fiLigrhl3nPW20kkGSpOmTMx9lhB3SDuCtWNug3Chyy/Xpd2W000ymLAjDTGiN/C2PE+Kj3moU+bLuMpUqfIckSFdXHDv6DuA8hUequV8GjoeGwpuqWZfr0KUpVD6YpSlAKUpQClKUAp3YpSgPgSlJykaT4jaigFfF2vXevtKADYYHSlKUApSlAKUpQClKUApSlAKV7siMUAPFaVb5KRnwxj9f0r20W4DHNfOd86Rkbn9h9aFXIhUqWRAKkqBeA14UkdNOTv49MU0wcqHMfxsUq0jPmCKEc3wRKVLUiBvpdkdNspFAIBUjJeAIwr+U46j50J5vgiUqZpt5xhb4yADsOuOv1pi36lgqfCSQUkAbeIoRz/BDpUwe7w4lJDim9OCo5B1Z64z4Vg6iGGSpp10uZwEKHp/39KE8xGpSlCwpSlAKUpQClKUApSlAKUpQClKUApSlAKUpQClKUB//2Q=="/>
          <p:cNvSpPr>
            <a:spLocks noChangeAspect="1" noChangeArrowheads="1"/>
          </p:cNvSpPr>
          <p:nvPr/>
        </p:nvSpPr>
        <p:spPr bwMode="auto">
          <a:xfrm>
            <a:off x="63500" y="-500063"/>
            <a:ext cx="666750" cy="10191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2" name="AutoShape 18" descr="data:image/jpeg;base64,/9j/4AAQSkZJRgABAQAAAQABAAD/2wBDAAkGBwgHBgkIBwgKCgkLDRYPDQwMDRsUFRAWIB0iIiAdHx8kKDQsJCYxJx8fLT0tMTU3Ojo6Iys/RD84QzQ5Ojf/2wBDAQoKCg0MDRoPDxo3JR8lNzc3Nzc3Nzc3Nzc3Nzc3Nzc3Nzc3Nzc3Nzc3Nzc3Nzc3Nzc3Nzc3Nzc3Nzc3Nzc3Nzf/wAARCACtAHEDASIAAhEBAxEB/8QAHAABAAIDAQEBAAAAAAAAAAAAAAQFAgYHAwEI/8QAPBAAAQMDAgMFBQYFBAMBAAAAAQIDBAAFERIhBhMxIkFRYXEUFTKBkUJSVJOh0SNicrHBM4KS4RdDU/D/xAAbAQEAAwEBAQEAAAAAAAAAAAAAAQIGAwQFB//EACgRAAIBAwIGAQUBAAAAAAAAAAABAgQRIQMxBRIiQVFxYRMUgbHRkf/aAAwDAQACEQMRAD8A0+lKVyP0EUoDkZG48ad2e6gFKYOcYOaZFAKUII6jFKAUpgnoDTO+O/woBSh2JB2I7jSgFKUoBSlKAV9SSlQUMZByMjIr5SgJ865CWyEKjJS4k9h0r1FIznGMYPQD6+JrJVzbXr5kBtRUpRzr6ZOcbg7Z+tV1KFPpxJ6ZrCWpGmKltxxf8NSdyhJwCB8s79+e6sjcmFIQldvacKEcsKUoZxg/y+eflVdTIHfihH04lobqyXub7rY1qOVHVuc9d9PSsEzo7OspjNuBYSkoKQgHAOSceJPTyquSdZwjKj4JGf7UXlv/AFElH9QxmpH04lgxcmm0rSqAysLKiQCE7Ejs/D0GK8kT1Nx+W03oXudeobEqBOBjboBjNRAc9CD6GlQStOJNanIbQkLjB5WO1rI0lWonV03ODivUXCMtfatzCE6s5wFaEgDYDAzuCc+flVbSgenFmTigpxakpCQVEhI7hmsaUoXFKUoBSlKAV6xYz8ySiPEZcffcOEttpyT/APvGp3D1jmX+4CJCSAANTzy/gZT4n/A7/qR0/hizNmPyOGlKiwFdmRdygF+Zjuaz0Tn7RBH3Rvqq0Y3PnV3EYUq5VmXj+mowuCWIrjKeI5y0SXMFNtgNl6Qc+JTkJHicY862y2cK4bzC4Xt0EYyh67L9qeCvEoSSB8l/StytVng2hlTUCOlvWdTizlS3VY+Jazuo7dSSan1dcq2RmtevqNZ9UseEa7Hs12Del+9MoV3CHb220geQUVn9azXZbloITfFLVjbnwmlp+YAH96v6VN2eTJoU/hGQ42ozLNYbmpR7bkVtUF0jyOVgn1UPlWoXPg2GqQlqBIkW6a58EC7JCeYfBt4ZQo7HYEn0rtlR5sONPjLjTWGpEdwYW06gKSoeYNRjuj1aNbUaL6Zfh5R+bp8CZbZJjXCM5HfT1Q4OvmD0I8xUeu08QcMqah8osvXW06ipUZStUmJn7TCzuQN+wcnB2OwSeV36yLtSmnmX0y7dJGqLMR8Lg8D4KHeP+8UlG2VsaSh4nCp6JYl+/RVUpSqn0xSlKAV7wYb9wmsQoiNch9YQ2nzPefIdT5V4VvPAcRy32qVfGkZnyXRb7YCnIDiyAVkd4HU/yoVVoq7seWsqFT6L1O/b2bTZuH47iVWCJq91RFD3o8Bgz38A8rP3B9od+QnONQrdJEuHbm2hIdbjoV2UBRwNkk4HoAT6CsbPbmbVbmYUbOhobqPVaicqUfEkkknxNfL0Ei1S1EZIYWBgZOSnG1dMPBiZzlNuUnds8BxHZihLgukUoUGyFBwYIcJCMH+YggeONq93Lvb233mHJjKXWGw66gq3bQeiiO4edaJIYc/8Z8NNBh5Mls25LiQyS4jlrQVZGM9nCjv0qctLjHFXEbjqn3UOWhlLbpaIClAu5SNIwSNSdhvvVlBMpc2+Fc4M8AwpbL+UBwctYOUHooeRwcGsPfFt5Ut326Py4ZIkq5gwxgZOv7u2+9a/wCpTdot0Z5clx1NvZCkuxyjkFIAKCcDck5x17Jqnv1skpRdr1Y2SuStb0afH0Ee1MKGAobbqRnII6jUPCnKuZoXN2XfLWh1bS58dLjaErWkrGUpV8JI7ge41gOILOogC5xSVOLaADo3WgZWn1SNyO6tVkqU1xtcn1OSGo4tsRJKIxWl7Q44pbY23JScYB+1UDi2zTkXKci3QFONSgi7NkA9h9oaXWzjoXUFCdjvldFFXF2dDizYkxS0xn23SgAqCDnAIyM+o3rVOL7RHitSpTjeq0Sjm5MjA5B7pKPBSdtXiBnqO1sVgaUmEZTzJZkTFe0PIVjKCoDCTjYlKQlP+2rFaQpJCgCkjBB6EVW9mWi3FqS3R+bbzbH7Nc34EkhS2iClxI7LiDulQ8iP8ioVdA44shZgPx0JVzLMUqYUftwnCcDOOragU+SQPGuf1zkrM2tBVfc6Km99n7FKUqp7D4pWlJV4DNdt4btgjT7NbUkcu1W4vuox1feOArywEu/8ALyrjUFlMmdGYWMpdeQgjyKgK71YlF3iPiNasfwX2I6f6Qwhz+7qq6Q7mf47N2hD2y/FVj16jNX+PZVcz2mQwt9CsdkBJAxnxOSceCTVnnwrT7jYblKuMS8IS2mfGuXOS2ZJ5fIKS2R8PxFBzjx78b1ZJdzOss4PE0SS9eWXELYdtK8PpWQdSdOQpOO44I9QRUWNxeiTGsT7NvfPvoKMZJcQCnCCvtb7ZSD0zUNHDU9d5Yua1NskOviUyheoSWSsuMpJI2KVEE/Mbg1Di8KXJFr4Thy2IjybMFiUnnHDmWlIGns+YO+KvaBF2XNy4tTbnEtu2yUtXu92epKFIyG2ynWBvurtDHcfGpSOJI7l0gQmmXFImw1TG3yQlKW06c5B3z2091UF/4SuF8kNBfJitJtciElTb6iUKUtBbJGBrTpQAoHY5IwanJs1zmXq2zZ7EVptq2PQ5KWXicKcKN0dkdnsHwO4qLRsMlpbb4blHYmQ4Ty4D7mlt/UnKk5IDmn7hxseuDnFekW+Rpd0uNsjBapUBDanEqGkK1g40nv3SQT41XWCFd7JZIVoSzHeEMBpEku4C2knbKcZCyMDHQE5yelQoFgusG/QLs2lla3YjjVzQZBwVqVzBy+zuAsr642V8qJRJyTrPxdGvFsYmQ4j4UuQmO7HdIQ4wpWMahnoQQdu4jFbKOlaXG4TlsyrDcG3UR5cZtpi5NNrKm5KG0nSckdUq3BwDgkGt0HSola+Ar2yaxxhDYclW558DlSC5bXyVYHLfTgfPmJbA9fOuEOtLYdcZc+NpakKPmCQf7V+hOMWg7YlKzgsyGH0keKHULH6iuHcWM+z8U3dodBMcUP8AcdX+apPZH3+BTfNOHplVSlK5mjPaE8mNNjSFnCWnkLUfIKBrvVhSW+IuJEKP+s+xIT/SWEI/u0qvz8oaklPiMV23hu5iTOs1yAHLuluLDi9XR9k5CfUgu/8AHzrpDujP8dg7Qn7RZ3S4z2+K7faYzrLbMqG+8pS2ipSVIKAPtDbt/pVOniu5OwEgJjtTY16Ta5Z5ZUhzKgNaBq7OUkEAk4zg5rYLhZFS75Fuzc1xl6Kw4y2hKElJSvSVE53z2U49KiucJRfYWYseQ81onCe47hKlvvatWVZHQnuAG2wxXROPczjueVvulxvsm9i3PsRWrdKVCZ5jRWVupSCpS9x2cqAwMHYnO+3ybcLyzxFAtSH4ifbI8p7UWSrllBRoHxDI7e/pU5uwCLJuL9tlvQ/eCuY+lCUqAcwAXE5GyiAM9RtnFZvWRLl6t90El1K4LC2UN4BCkr06tRO5PYG9Lq4KCXxXOtzvEwkhh4WxyMxFQElHMceQgjWrfbUvGwG1WMi63C3cQW62S3mn27kw9y3UtaSy82ASMZOUkHYdRp6nO2b/AAlDlO3wy3nXWrzoLzeyeWUJCUlBG4IAB9d6lJsQXNjzpkpyTKiMLZjLUgAN68alYHVR0jy22AyaXiMlHYuJblMbahXL2ePdUracUENHlyI7h7K2wTnIzg7nBHgRVnHv618Yu2daWhGVGKo6we2pxBHMB8sLRj0VXoOGIqk2ZT61OyrRgR5JSAsjTpIVjYgjBPTcA1grhhsv22SJTiZUCQ6+l5LaculwKCgvyOo9PKjcWMlLZOKLrcrlFhJdhurckTWn0ttEKjoaWpKHT2twSEgjvKtiMVY8J3m53YpZnchuXCU41cktoOkOBWEBGTsCntb5OCPGs4PB7MJ6JIanSBJiyX30O4T2kvEqcbUMboKjkd4IG+1WVos6bZNuUpMhbpnyOe4lSRhKtKU7Y7sJFJOPYK55cYuhqxrSerz7DCf6luoSP1NcO4seEjim7ujoZjiR/tOn/Fdj4ymsNybcy8ocuOXLk+kpz/DYTkfPmKbI9K4S64t51x5z43VlavUnJ/vXOeyNBwKHVOfpGNKUrmaMVvHAcpydbJNlbXidGdTcLZlWnLiDkozjYK6HyWqtHr3hS34ExiZEXofYWFtq8x4+R6EeGamLs7nlrKdVGi9P/PZ+i7XcWbpbWp0XOhxJOk/EhQ2Uk+CgQQR4g1WiXKISom5JBx1S1tukfc/mz8j4Vr9k4hjobVf42Ra5Sh70ZBz7A/jHNx9xX2j3YCsbrNboiBb1gKTEjKChkKDaTnzrs/Ji3GWnJxlhoqW5shxGc3RCtGvSttofL4evX6elZe1SgVAquXZQVZCWt8Y2HZ67/oatvdsL8HH/ACk/tT3bB/Bxvyk/tUX+COYqBMklsr1XMHBOnQ1nYZ+58vUUEyUW9YNzI06tOlrVnCtsFPXs/qnxq392wfwcb8pP7U92wfwcb8pP7UuLlSqXIQlRUq57JBACGiT122T3YrFU6QEBWbocoCtIQ1kZAOPh6jOPkauPdsH8HG/KT+1PdsH8HH/KT+1LrwLlSZUoZ3uZOrT2UtHPn8NXjatMdKlnGE5JV/mvD3dB/BRvyk/tWrcXXeK9Hkw1OaLTFOm4ugD+LttFR4lW2o9ydupyG4V5NJZZqXHN8L0J+Qhagu8FKWE/chNk4V1/9iiVeaSAelaBU28XN+8XF6dKASt0jDaT2W0gYSkeQH+T31CrnJ3Zs6Gl+20VB79/YpSlVPYKUpQFlw/e5lhuAlwikgjS60v4HUfdP7931B6bwtem0Ry9w2hcqADl+zlQ58PP/wAc4CkZ+yTtvpOwTXIK9Y0h6LIbkRXVsvNnKHG1YKT61aMrHzq7h2nVdW0vP9P0babvBu8dT0CQl0IVpcTulbSsfCtJ3SrfoQDU+uHQ+NGpLrK+IIK3ZTQARcYDnIkgDuOMBQ8QdvKtutvFwLQEPiW3TT0Dd4T7I6T4FaRp+iPrV7xezM3rUFTovqjdeVlHQ6VrrF8uRZCnLQ06vv8AZJ7biT6FWkn6Vmb7P0k+5VtEDYvzGUj9FGp5WeOz8F/XhNlx4MZyTMfaYYbGVuurCUpHmTWkTuMnW0rEu72O3lJ+CI4uc7j0ASAfka0258YRw8h6ExJuE1v4J12UFaDvuhlOEJOCdwAajC3Z69GhqNZ9Mfy8I3fiLigrhl3nPW20kkGSpOmTMx9lhB3SDuCtWNug3Chyy/Xpd2W000ymLAjDTGiN/C2PE+Kj3moU+bLuMpUqfIckSFdXHDv6DuA8hUequV8GjoeGwpuqWZfr0KUpVD6YpSlAKUpQClKUAp3YpSgPgSlJykaT4jaigFfF2vXevtKADYYHSlKUApSlAKUpQClKUApSlAKV7siMUAPFaVb5KRnwxj9f0r20W4DHNfOd86Rkbn9h9aFXIhUqWRAKkqBeA14UkdNOTv49MU0wcqHMfxsUq0jPmCKEc3wRKVLUiBvpdkdNspFAIBUjJeAIwr+U46j50J5vgiUqZpt5xhb4yADsOuOv1pi36lgqfCSQUkAbeIoRz/BDpUwe7w4lJDim9OCo5B1Z64z4Vg6iGGSpp10uZwEKHp/39KE8xGpSlCwpSlAKUpQClKUApSlAKUpQClKUApSlAKUpQClKUB//2Q=="/>
          <p:cNvSpPr>
            <a:spLocks noChangeAspect="1" noChangeArrowheads="1"/>
          </p:cNvSpPr>
          <p:nvPr/>
        </p:nvSpPr>
        <p:spPr bwMode="auto">
          <a:xfrm>
            <a:off x="63500" y="-500063"/>
            <a:ext cx="666750" cy="10191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44" name="Picture 20" descr="http://t3.gstatic.com/images?q=tbn:ANd9GcSIdmG25a-vCkj2oh-KPO9ugTwxCJdDkJZ8pb9y1it3BkUaKAp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2286000"/>
            <a:ext cx="2143125" cy="2143125"/>
          </a:xfrm>
          <a:prstGeom prst="rect">
            <a:avLst/>
          </a:prstGeom>
          <a:noFill/>
        </p:spPr>
      </p:pic>
      <p:pic>
        <p:nvPicPr>
          <p:cNvPr id="1046" name="Picture 22" descr="http://t0.gstatic.com/images?q=tbn:ANd9GcShJVcpgKtM4j6AlVCWgGyt4fAfWph_0oKOoMjnTb-pN5UBF8Nj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63304" y="2590799"/>
            <a:ext cx="3480696" cy="42672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76</Words>
  <Application>Microsoft Macintosh PowerPoint</Application>
  <PresentationFormat>On-screen Show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Maniac Magee Symbols Poster</vt:lpstr>
      <vt:lpstr>Slide 2</vt:lpstr>
      <vt:lpstr>He’s an orphan</vt:lpstr>
      <vt:lpstr>Fast runner</vt:lpstr>
      <vt:lpstr>He likes animals</vt:lpstr>
      <vt:lpstr>Taught Grayson how to read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Maniac Magee Symbols Poster</dc:title>
  <dc:creator>Lenovo User</dc:creator>
  <cp:lastModifiedBy>Teacher</cp:lastModifiedBy>
  <cp:revision>7</cp:revision>
  <dcterms:created xsi:type="dcterms:W3CDTF">2011-12-20T14:24:58Z</dcterms:created>
  <dcterms:modified xsi:type="dcterms:W3CDTF">2011-12-20T14:25:16Z</dcterms:modified>
</cp:coreProperties>
</file>